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901FE9-6348-42D3-93E8-6B3B6A504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B2AC7-FBDB-4D2E-B8B6-1440D4E2B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3988AC-F3EA-4AF2-AA38-79EC6E2C3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DF24CE-D6E7-4404-B9DB-BAAA33463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EBA8C7-0C99-4C9C-BEC6-BA1C1F3A59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ADBAD8-6069-42C2-BCA0-4EC6A5A8D4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DE072C-A4C9-45B1-8A60-0EC1B4A5E4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4E0AEB-52A5-403A-9F08-2FFB9442C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1BC90-7B62-4035-AD9D-B4A85DCB4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01793D-D903-4ABB-8437-BC15540EB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69C3D2-F426-4F4D-90FC-FFE4A7A06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73073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2024-01-20</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物流信息系统概述功能和应用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物流信息系统基本概念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物流信息系统核心功能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物流信息系统应用领域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物流信息系统技术架构与实现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物流信息系统实施策略与方法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物流信息系统评价指标体系构建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物流信息系统基本概念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物流信息系统是一种集成了信息技术和物流管理技术的系统，旨在提高物流运作效率、降低物流成本、优化资源配置，从而为企业和社会创造更多价值。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物流信息系统具有实时性、动态性、交互性、智能化等特点，能够实现对物流全过程的可视化、可追踪和可控制。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389" b="23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物流信息系统经历了从简单的信息处理到智能化决策支持的演变过程，随着物联网、大数据、人工智能等技术的不断发展，物流信息系统的功能和性能也在不断提升。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目前，物流信息系统已经广泛应用于各个行业和领域，包括电商、快递、制造业、农业等。同时，随着全球化和数字化的加速推进，物流信息系统的市场需求和行业趋势也在不断变化。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消费者对物流服务的要求不断提高，企业需要借助物流信息系统提高物流效率和服务质量，满足消费者的个性化需求。此外，政府和社会对环保、节能等方面的要求也在不断提高，企业需要借助物流信息系统实现绿色物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市场需求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物流信息系统将朝着智能化、数字化、网络化、可视化等方向发展。同时，随着区块链、5G等新技术的不断涌现和应用，物流信息系统的功能和性能将得到进一步提升。此外，跨境电商、新零售等新兴业态的发展也将为物流信息系统带来新的市场机遇和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行业趋势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市场需求与行业趋势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物流信息系统核心功能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订单接收与录入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支持多种渠道的订单接收，如电商平台、线下门店等，实现订单的自动化录入。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订单审核与处理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对接收到的订单进行审核，确保信息的准确性和完整性，同时根据预设规则进行自动处理，如拆单、合单等。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订单跟踪与查询</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提供实时的订单状态跟踪和查询功能，方便客户了解订单的配送进度和状态。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订单管理功能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292" r="7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库存数据分析与优化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通过对库存数据的分析，发现潜在的库存积压、滞销等问题，为采购和销售策略提供数据支持。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库存盘点与调拨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支持定期或不定期的库存盘点，确保库存数据的准确性；同时提供库存调拨功能，实现不同仓库间的库存平衡。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安全库存与补货提醒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设定安全库存水平，当库存低于安全水平时自动触发补货提醒，确保库存充足。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运输过程监控与异常处理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实时监控运输过程中的车辆位置、货物状态等信息，对异常情况及时进行处理和反馈。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运输成本分析与优化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通过对运输成本的分析，发现潜在的浪费和不合理支出，提出优化建议以降低运输成本。</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运输计划制定与执行</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根据订单和库存情况制定运输计划，包括路线规划、车辆调度等，确保按时按量完成运输任务。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运输管理功能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根据订单和运输情况制定配送计划，包括配送路线、配送时间等，确保按时按量完成配送任务。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配送计划制定与执行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实时监控配送过程中的配送员位置、货物状态等信息，对异常情况及时进行处理和反馈。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配送过程监控与异常处理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通过对配送数据的分析，发现潜在的配送效率低下、客户满意度不高等问题，提出优化建议以提高配送效率和服务质量。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配送数据分析与优化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配送管理功能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物流信息系统应用领域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订单处理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通过物流信息系统，实现电子商务平台上订单的自动接收、确认、分拣和配送等功能。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库存管理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对电子商务企业的库存进行实时监控和管理，确保商品的及时供应和库存周转率的提高。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配送优化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利用物流信息系统对配送路线进行优化，提高配送效率，降低配送成本。</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生产计划</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根据销售预测和生产能力，制定生产计划并进行实时调整，确保生产顺利进行。</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库存管理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对原材料、半成品和成品进行库存管理，避免库存积压和浪费。</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采购管理</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通过物流信息系统实现采购计划的制定、供应商的选择和管理、采购订单的跟踪等功能。</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435" r="43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生产制造企业应用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5000" r="25000"/>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运输管理</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对仓库进行合理布局，实现货物的快速入库、存储和出库等操作。</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仓储管理</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配送服务</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提供个性化的配送服务，满足客户的不同需求，提高客户满意度。</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通过物流信息系统对运输工具、运输路线和运输计划进行管理，确保货物的及时、安全运输。</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第三方物流服务提供商应用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https://d.book118.com/428073073030006035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2024-09-13T22:02:12.162</cp:lastPrinted>
  <dcterms:created xsi:type="dcterms:W3CDTF">2024-09-13T14:02:12Z</dcterms:created>
  <dcterms:modified xsi:type="dcterms:W3CDTF">2024-09-13T14:02:14Z</dcterms:modified>
</cp:coreProperties>
</file>