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E830B-B6A8-4EC1-9D11-8664F2A1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E3470-2613-451C-86E4-07D0343E8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AC1D4-23AD-4C65-8481-0BA884F89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2D2CC-20ED-41FD-889D-70350ED4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E1E310-D450-4241-B270-0680AE13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89ACC-243C-4E37-9091-2C294738D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76A03-9328-476D-A60B-5C5CE87DA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413DE-D853-4CD0-9A46-6F604E13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EE4F1-5660-4117-86B8-335718512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E16E5-BAA2-4522-A68D-1C76C2918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58CE8-B6C4-44EC-A943-2FEE47BB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3110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矿业项目风险监控中的应急响应和危机管理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应急响应实施与危机处置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恢复重建与总结反思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矿业项目常面临各种突发事件，如设备故障、自然灾害等。应急响应旨在快速、有效地应对这些事件，减轻损失。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在矿业项目中，保障人员安全至关重要。应急响应可确保在紧急情况下迅速采取适当措施，保护员工生命安全。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矿业项目通常涉及大量投资和长期规划。有效的应急响应有助于维护项目稳定，避免生产中断和成本增加。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11" r="2951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维护项目稳定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社会政治风险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包括社区关系紧张、政治不稳定等，可能导致项目受阻或被迫中止。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国内外法规政策调整可能对矿业项目产生重大影响，如环保要求提高、资源税改革等。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涉及原材料供应、设备采购、运输等环节，可能因供应商问题或物流障碍影响项目进度。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如地震、洪水、山体滑坡等，可能导致生产设施损坏、交通中断等。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包括矿难、爆炸、火灾等，直接威胁人员生命安全，影响项目运营。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矿业项目风险概述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专业技术支持团队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由相关领域的专家和技术人员组成，提供必要的技术支持和建议。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负责全面指导、协调和监督应急响应工作，确保各项措施得到及时有效的执行。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现场应急指挥部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在事故现场设立，负责现场指挥、协调和处置工作，与应急指挥中心保持紧密沟通。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应急响应组织架构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包括安全防护用品、应急救援设备、医疗急救用品等，确保在紧急情况下能够及时调用。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应急物资储备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应急队伍准备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应急设施准备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组建专业的应急救援队伍，进行定期培训和演练，提高应对突发事件的能力。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建设和完善必要的应急设施，如紧急疏散通道、安全避难场所等。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根据评估结果，启动相应的应急响应计划，调动所需资源和力量。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接警与初步评估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接到报警后，迅速核实情况并初步评估事态的严重性和影响范围。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现场应急指挥部组织救援力量进行现场处置和救援工作，同时确保现场安全。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后期处置与恢复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在事故得到控制后，进行后期处置工作，包括事故原因调查、责任追究、损失评估等，并逐步恢复正常生产和生活秩序。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扩大应急响应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如事态升级或超出预期，应立即扩大应急响应级别，调动更多资源和力量进行处置。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指在矿业项目运营过程中，由于突发事件、事故或自然灾害等不可预测因素导致项目受到严重威胁，可能引发人员伤亡、财产损失和环境污染等不良后果的紧急状态。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根据危机性质和影响范围，可分为自然灾害、事故灾难、公共卫生事件和社会安全事件等四类。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通过对矿业项目现场进行实地勘查，了解项目所在地的自然环境、地质条件、设施状况等，及时发现潜在的安全隐患和危机迹象。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运用各种监测手段对项目运营过程中的关键参数进行实时监测，并对监测数据进行分析，发现异常波动和潜在风险。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鼓励项目员工积极参与危机识别，对于发现的问题和异常情况及时向上级报告，以便及时采取措施进行干预和处理。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在危机识别的基础上，对潜在的危机因素进行深入分析，评估其发生的可能性、影响程度和持续时间等，为制定针对性的应急响应措施提供依据。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根据风险评估结果，将潜在的危机因素按照风险等级进行划分，一般分为低风险、中等风险和高风险三个等级。针对不同风险等级的危机因素，制定相应的应对措施和管理策略。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https://d.book118.com/428073110034006023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2024-08-29T16:21:22.594</cp:lastPrinted>
  <dcterms:created xsi:type="dcterms:W3CDTF">2024-08-29T08:21:22Z</dcterms:created>
  <dcterms:modified xsi:type="dcterms:W3CDTF">2024-08-29T08:21:24Z</dcterms:modified>
</cp:coreProperties>
</file>