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5A2E4-FC26-4219-BA7B-685D87D5D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B1F5E-22E7-407B-9AFF-4B85096C2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89190-6D60-4FD1-9D68-1E67CF3AE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89655-1582-40B8-B488-34B284744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F82240-97A6-4AC6-B695-929075267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9E24D8-B208-43B9-B186-9A4F7AD5E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81D048-9EF2-4558-AAA5-A767745CF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894A1-1AEE-48F8-942D-E379CBA94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BA5AE-C936-4653-8245-4DAC2A885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B17D6-9293-4F5F-BF93-C7C9E4BB3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5C625-1433-4CE3-ABCE-3524DE0EB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73114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癌性疼痛患者的护理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癌性疼痛概述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癌性疼痛的评估与记录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癌性疼痛的药物治疗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癌性疼痛患者的心理护理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癌性疼痛患者的营养与康复护理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癌性疼痛概述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51" r="14051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癌性疼痛：由恶性肿瘤本身或治疗过程中引发的疼痛。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癌性疼痛通常表现为持续的钝痛、锐痛或牵拉感，可能伴随有麻木、刺痛、烧灼感等。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癌性疼痛对患者的生活质量产生严重影响，可能导致焦虑、抑郁、失眠等症状。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癌性疼痛的定义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肿瘤压迫、侵犯或转移至神经、骨骼或其他组织，以及治疗过程中的副作用等。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根据疼痛的性质和来源，可分为肿瘤相关性疼痛和抗肿瘤治疗相关性疼痛。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癌性疼痛的成因和分类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影响患者的心理状态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癌性疼痛可能导致患者焦虑、抑郁、恐惧等心理问题，影响患者的情绪和社会功能。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影响患者的家庭和社会关系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癌性疼痛可能导致患者家庭和社会角色的改变，影响患者与家人和朋友的互动和关系。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影响患者的生理功能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疼痛可能导致患者食欲不振、睡眠质量下降、疲劳等生理问题，影响患者的免疫力和康复能力。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癌性疼痛对患者的影响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癌性疼痛的评估与记录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Wong-Baker面部表情评分法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通过观察患者的面部表情来评估疼痛程度，分为6级。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VAS（视觉模拟评分法）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使用一条10厘米长的直线，两端分别表示无痛和剧痛，患者在线上标出自己疼痛的强度。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NRS（数字评分法）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用0-10的数字代表不同程度的疼痛，0为无痛，10为剧痛。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在固定的时间点进行疼痛评估，如每4小时一次。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根据患者的疼痛变化情况进行适时评估。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鼓励患者主动报告自己的疼痛感受，以便及时了解和调整治疗方案。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疼痛评估的实施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有助于治疗效果的评估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通过对比治疗前后的疼痛记录，可以评估治疗效果，从而调整治疗方案。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提高患者治疗的依从性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让患者了解疼痛记录的重要性，可以提高其治疗的依从性，更好地配合医护人员进行治疗。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便于医生了解患者疼痛情况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详细的疼痛记录可以帮助医生全面了解患者的疼痛状况，为制定治疗方案提供依据。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疼痛记录的重要性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癌性疼痛的药物治疗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非处方药主要用于轻度疼痛，常见的非处方药包括对乙酰氨基酚（如扑热息痛）和抗炎药。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辅助药物包括抗抑郁药、抗癫痫药和局部麻醉药，可用于辅助治疗中度至重度疼痛。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非处方药与辅助药物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辅助药物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如可待因和曲马多，用于治疗中度至重度疼痛。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弱阿片类药物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强阿片类药物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如吗啡、羟考酮和芬太尼，用于治疗重度疼痛。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根据患者的疼痛程度和医生的建议，选择合适的药物和剂量，遵循按时服药的原则。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处方药物的介绍与使用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https://d.book118.com/428073114011006033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2024-09-10T20:15:25.410</cp:lastPrinted>
  <dcterms:created xsi:type="dcterms:W3CDTF">2024-09-10T12:15:25Z</dcterms:created>
  <dcterms:modified xsi:type="dcterms:W3CDTF">2024-09-10T12:15:27Z</dcterms:modified>
</cp:coreProperties>
</file>