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60CE0-9831-4C18-A97F-A72A4295B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E8A02-CC98-4DEF-9D65-93038C9CF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0E69A-D8F9-4011-8284-D94641B0C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9AD94-7054-42EA-9982-F4A9FF6EE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021C7B-ECA7-44F8-9C00-F799F4C63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2A8D96-A910-4411-952C-7E494E0FD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092029-7001-421C-95C1-7CF1B8E14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FA8BF8-7B61-40CE-98F2-24CA524C8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302736-5AEF-45E0-AA3E-7638789A8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9E727-D462-4813-B53E-3A3A7EE41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C2857-E4FA-4534-B7AC-264FE298B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7313210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电子商务的网络安全和信息保护措施分析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电子商务网络安全概述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信息保护措施与技术手段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电子商务交易过程中的安全保障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客户关系管理中的信息安全策略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第三方平台合作与监管机制建设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总结：提升电子商务网络安全和信息保护水平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电子商务网络安全概述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665" r="1266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网络安全是指通过技术、管理和法律手段，保护计算机网络系统及其中的数据、应用和服务免受未经授权的访问、攻击、破坏或篡改，确保网络系统的机密性、完整性和可用性。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子商务领域，网络安全是保障交易双方权益的基础，它涉及到用户隐私保护、交易数据安全、支付安全等方面。一旦网络安全受到威胁，不仅可能导致用户信息泄露、财产损失，还可能影响电子商务平台的声誉和业务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527" r="21527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包括病毒、蠕虫、木马等恶意软件的攻击，以及黑客利用漏洞进行的非法入侵和数据窃取。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恶意攻击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通过伪造官方网站或发送虚假信息诱导用户输入敏感信息，如银行账户、密码等，进而实施欺诈行为。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钓鱼网站和欺诈行为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通过大量无用的请求拥塞目标服务器，使其无法提供正常服务，导致网站瘫痪或性能下降。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分布式拒绝服务（DDoS）攻击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由于内部员工的不当操作或恶意行为，导致敏感数据泄露或系统遭受破坏。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内部泄露和误操作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电子商务面临的主要威胁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如中国的《网络安全法》、欧盟的《通用数据保护条例》（GDPR）等，对电子商务平台的网络安全和信息保护提出了严格要求。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国内外相关法律法规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电子商务平台需要遵守相关法律法规，制定并执行相应的安全管理制度和技术措施，确保用户数据和交易安全。同时，还需定期进行安全审计和风险评估，及时发现并处理潜在的安全隐患。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网络安全法律法规及合规性要求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信息保护措施与技术手段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AES加密算法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使用高级加密标准（AES）对数据进行加密，提供强大的数据保密性。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数字签名技术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通过数字签名技术验证数据的完整性和来源，防止数据在传输过程中被篡改。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SSL/TLS协议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采用SSL（安全套接层）或TLS（传输层安全性）协议，对传输的数据进行加密，确保数据在传输过程中的安全性。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加密技术与数据传输安全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会话超时与自动注销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设定合理的会话超时时间，以及在用户长时间无操作后自动注销账户，减少账户被他人滥用的风险。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双因素或多因素身份验证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除了传统的用户名和密码验证外，引入手机验证码、指纹识别等额外身份验证手段，提高账户安全性。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角色访问控制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根据用户角色分配不同的访问权限，确保敏感信息只能被授权人员访问。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身份验证与访问控制策略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防火墙配置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在电子商务系统部署防火墙，限制非法访问和恶意攻击，保护系统安全。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入侵检测系统（IDS）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通过实时监控网络流量和系统行为，发现异常行为并及时报警，防止潜在的安全威胁。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安全审计与日志分析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记录并分析系统和网络的安全审计日志，以便在发生安全事件时追踪溯源和及时应对。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防火墙、入侵检测等防御机制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电子商务交易过程中的安全保障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通过第三方认证机构颁发的数字证书，验证交易双方的身份信息，确保交易的安全性。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数字证书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采用动态生成的随机口令或手机短信验证等方式，增加身份验证的复杂性，防止身份冒用。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动态口令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利用指纹、面部识别等生物特征技术，对交易双方进行身份验证，提高交易的安全性。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生物特征识别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交易双方身份验证方法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采用SSL、SET等加密技术，对交易信息进行加密处理，确保交易信息的保密性和完整性。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安全支付协议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使用安全支付协议（如HTTPS、3D Secure等），增加支付环节的安全性，防止支付信息被窃取或篡改。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风险监控和预警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建立风险监控和预警机制，实时监测和分析交易数据，发现异常交易及时进行处理和报警。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支付环节安全保障措施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https://d.book118.com/428073132101006035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2024-09-14T12:18:35.752</cp:lastPrinted>
  <dcterms:created xsi:type="dcterms:W3CDTF">2024-09-14T04:18:35Z</dcterms:created>
  <dcterms:modified xsi:type="dcterms:W3CDTF">2024-09-14T04:18:37Z</dcterms:modified>
</cp:coreProperties>
</file>