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5CC5E5-8F24-4699-8DB1-B2295B8C6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68E38-C315-4C4F-9B38-2BA8BA8B9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AF3E69-298F-4315-8DE1-AAF30AA95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47EA0A-62CB-483B-BAE2-0348D5DEA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C90C6F-C502-4EB2-B2FC-4A9E577371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FA65D4-7255-4BB6-8DE3-EB5D1BA447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D49C88-65E7-408C-AF4C-9D54462A7F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C4E684-A260-4DF2-87DB-7DE051BD1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FFCB9A-0DF8-4145-B237-7529D2F3D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0EC42A-03C2-47C4-A0B7-CF75A8152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D98CB-3E73-467B-8A85-4182F509E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7413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内科护理情景模拟对话</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情景模拟对话背景与目的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情景模拟对话设计与实施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典型内科护理情景模拟对话展示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情景模拟对话效果评估与改进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参与者心得体会分享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情景模拟对话背景与目的</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内科护理是医疗体系中的重要组成部分，涉及对各类内科疾病患者的专业照护。当前，内科护理在专业化、精细化方面取得显著进展，但仍面临一些挑战。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内科疾病种类繁多，病情复杂多变，对护理人员的专业素养和应急能力要求较高；同时，患者及其家属对护理服务的期望和需求也日益增长，要求内科护理更加人性化、个性化。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内科护理现状及挑战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通过情景模拟对话，护理人员可以在模拟的真实场景中学习和练习护理技能，提高实际操作能力。</a:t>
            </a:r>
          </a:p>
        </p:txBody>
      </p:sp>
      <p:pic>
        <p:nvPicPr>
          <p:cNvPr id="6" name="Picture 6"/>
          <p:cNvPicPr>
            <a:picLocks noChangeAspect="1"/>
          </p:cNvPicPr>
          <p:nvPr/>
        </p:nvPicPr>
        <p:blipFill>
          <a:blip r:embed="rId2"/>
          <a:srcRect l="16500" r="16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提升护理技能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情景模拟对话往往需要多名护理人员共同参与，有助于培养团队协作精神和沟通能力。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加强团队协作能力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模拟对话可以让患者及其家属更好地了解内科护理的流程和注意事项，从而提高他们对护理工作的满意度和信任度。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增进患者理解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情景模拟对话在内科护理中作用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本次情景模拟对话旨在提高护理人员的内科护理技能和应对突发情况的能力，同时增进患者及其家属对内科护理工作的理解和信任。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期望成果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本次情景模拟对话，护理人员能够熟练掌握内科护理的基本技能和操作流程，提高应对突发情况的反应速度和处置能力；同时，患者及其家属能够更加了解内科护理工作的重要性和必要性，增强对医护人员的信任感和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本次情景模拟对话目标与期望成果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情景模拟对话设计与实施</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51" b="185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7525" r="1752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设计思路及原则</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真实性原则</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情景模拟对话设计应尽可能接近真实的临床环境和患者情况，以提高学习者的实践能力和应对能力。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针对性原则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针对不同内科疾病和患者群体，设计具有代表性和典型性的情景模拟对话，使学习者能够全面掌握内科护理的核心技能和知识。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互动性原则</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情景模拟对话应注重学习者与模拟患者、教师及其他学习者之间的互动，激发学习者的学习兴趣和参与度。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通常包括护士、医生、患者及家属等角色。在内科护理情景模拟对话中，护士作为主要角色，负责评估患者情况、执行医嘱、提供护理措施等。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角色设定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情景模拟对话的内容和目标，合理分配各个角色的任务和责任。例如，护士需要完成患者的接待、评估、护理计划制定和实施等任务；医生则需要提供诊断和治疗建议；患者和家属则需要配合护士和医生的工作，提供必要的信息和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任务分配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角色设定与任务分配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实施过程</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准备阶段、模拟阶段和反馈阶段。在准备阶段，需要确定情景模拟对话的主题和目标、选择合适的案例和角色、准备必要的道具和设备等；在模拟阶段，需要按照设计好的情景和角色进行模拟对话，注意记录学习者的表现和反应；在反馈阶段，需要对学习者的表现进行评价和反馈，指出优点和不足，并提供改进建议。</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施内科护理情景模拟对话时，需要注意以下几点。首先，要确保情景模拟对话的真实性和可信度，避免出现过于简单或复杂的情况；其次，要注重学习者的参与度和互动性，鼓励学习者积极发言和提问；最后，要对学习者的表现进行客观、公正的评价和反馈，帮助学习者不断提高自己的实践能力和综合素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实施过程及注意事项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典型内科护理情景模拟对话展示</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血压监测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饮食调整</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适量运动</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放松心情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高血压患者健康教育</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8176" r="1817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向患者演示如何正确使用血压计，并强调定期监测血压的重要性。</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指导患者选择低盐、低脂、高钾、高钙的食物，并控制总热量摄入。</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建议患者进行适量的有氧运动，如散步、慢跑、游泳等，以改善心血管功能。</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教导患者通过深呼吸、冥想等方法缓解压力，改善心理状态。</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控制总热量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选择低GI食物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控制碳水化合物摄入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增加膳食纤维摄入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糖尿病患者饮食指导</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根据患者的身高、体重、劳动强度等，计算每日所需总热量，并合理分配三餐。</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适当控制主食的摄入量，尤其是精细加工的米面制品。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建议患者选择低血糖指数（GI）的食物，如燕麦、豆类、绿叶蔬菜等。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鼓励患者多食用富含膳食纤维的食物，如全麦面包、水果、蔬菜等。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https://d.book118.com/428074132010006050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2024-09-29T14:20:29.663</cp:lastPrinted>
  <dcterms:created xsi:type="dcterms:W3CDTF">2024-09-29T06:20:29Z</dcterms:created>
  <dcterms:modified xsi:type="dcterms:W3CDTF">2024-09-29T06:20:31Z</dcterms:modified>
</cp:coreProperties>
</file>