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RSTOV+LVUCRP+MicrosoftYaHei-Bold"/>
      <p:regular r:id="rId17"/>
    </p:embeddedFont>
    <p:embeddedFont>
      <p:font typeface="OAVOGC+CECHNR+ArialMT"/>
      <p:regular r:id="rId18"/>
    </p:embeddedFont>
    <p:embeddedFont>
      <p:font typeface="IBMGDI+JSNFLN+MicrosoftYaHei"/>
      <p:regular r:id="rId19"/>
    </p:embeddedFont>
    <p:embeddedFont>
      <p:font typeface="QVJERR+MS-UIGothic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0A4F-18E6-4CB6-8A49-2DA2DF3C9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0DEBC-DE57-4774-A72E-2B238D385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5CB6-90D2-4FCF-93CE-8C57E1A0B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50E4A-7040-405F-BAF9-C3539A43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DB6E4-FBA7-46C1-B169-A4B12E86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E9382-8EC3-4D4C-BBE9-04EB050D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03216-9C26-427C-9416-B3870B07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F65C5-6CB6-442F-A7AC-8E0770AF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D4E57-3E71-442D-8725-08BF8C13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78029-437F-42C0-A67A-6D2E0746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C9E5C-D5AF-4A43-9DDB-561BA8A0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5007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714" y="1756011"/>
            <a:ext cx="10491768" cy="355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8889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High</a:t>
            </a:r>
            <a:r>
              <a:rPr sz="5150" spc="249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5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School</a:t>
            </a:r>
            <a:r>
              <a:rPr sz="5150" spc="237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English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Compulsory</a:t>
            </a:r>
            <a:r>
              <a:rPr sz="5150" spc="251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1</a:t>
            </a:r>
            <a:r>
              <a:rPr sz="5150" spc="259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Unit3</a:t>
            </a:r>
            <a:r>
              <a:rPr sz="5150" spc="249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Overall</a:t>
            </a:r>
          </a:p>
          <a:p>
            <a:pPr marL="3918584" marR="0">
              <a:lnSpc>
                <a:spcPts val="5366"/>
              </a:lnSpc>
              <a:spcBef>
                <a:spcPts val="2083"/>
              </a:spcBef>
              <a:spcAft>
                <a:spcPct val="0"/>
              </a:spcAft>
            </a:pPr>
            <a:r>
              <a:rPr sz="5150" spc="14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Cou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8838"/>
            <a:ext cx="4496173" cy="781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AVOGC+CECHNR+ArialMT"/>
                <a:cs typeface="OAVOGC+CECHN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Unit</a:t>
            </a:r>
            <a:r>
              <a:rPr sz="2400" spc="114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2400" spc="11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7478"/>
            <a:ext cx="4073239" cy="7818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AVOGC+CECHNR+ArialMT"/>
                <a:cs typeface="OAVOGC+CECHN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Unit</a:t>
            </a:r>
            <a:r>
              <a:rPr sz="2400" spc="114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2400" spc="11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content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6118"/>
            <a:ext cx="6262983" cy="18790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AVOGC+CECHNR+ArialMT"/>
                <a:cs typeface="OAVOGC+CECHN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2400" spc="115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methods</a:t>
            </a:r>
            <a:r>
              <a:rPr sz="2400" spc="108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and</a:t>
            </a:r>
            <a:r>
              <a:rPr sz="2400" spc="11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means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AVOGC+CECHNR+ArialMT"/>
                <a:cs typeface="OAVOGC+CECHN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2400" spc="115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process</a:t>
            </a:r>
            <a:r>
              <a:rPr sz="2400" spc="111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design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AVOGC+CECHNR+ArialMT"/>
                <a:cs typeface="OAVOGC+CECHN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2400" spc="115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evaluation</a:t>
            </a:r>
            <a:r>
              <a:rPr sz="2400" spc="11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and</a:t>
            </a:r>
            <a:r>
              <a:rPr sz="2400" spc="11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feedback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VJERR+MS-UIGothic"/>
                <a:cs typeface="QVJER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89536"/>
            <a:ext cx="9179068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Unit</a:t>
            </a:r>
            <a:r>
              <a:rPr sz="5150" spc="252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5150" spc="2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objectives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829574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Knowledge</a:t>
            </a:r>
            <a:r>
              <a:rPr sz="3000" spc="14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RSTOV+LVUCRP+MicrosoftYaHei-Bold"/>
                <a:cs typeface="TRSTOV+LVUCR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RSTOV+LVUCRP+MicrosoftYaHei-Bold"/>
                <a:cs typeface="TRSTOV+LVUCR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RSTOV+LVUCRP+MicrosoftYaHei-Bold"/>
                <a:cs typeface="TRSTOV+LVUCR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RSTOV+LVUCRP+MicrosoftYaHei-Bold"/>
                <a:cs typeface="TRSTOV+LVUCRP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掌握本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元的核心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和短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，理解并运用所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法知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了解英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国家文化背景，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提高跨文化交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掌握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技巧，提高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速度和理解能力。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熟悉英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写作的基本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529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VJERR+MS-UIGothic"/>
                <a:cs typeface="QVJERR+MS-UIGothic"/>
              </a:rPr>
              <a:t>范和技巧，提高写作水平。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2964428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Ability</a:t>
            </a:r>
            <a:r>
              <a:rPr sz="3000" spc="14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goals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5669" y="5190342"/>
            <a:ext cx="266176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运用所学知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识进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行有效的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交流，提高口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表达能力。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93465" y="5190342"/>
            <a:ext cx="266176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运用所学知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识进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解和分析，提高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分析能力。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运用所学知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实际问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，提高解决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的能力。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运用所学知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识进</a:t>
            </a: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行写作表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29069" y="5644368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VJERR+MS-UIGothic"/>
                <a:cs typeface="QVJERR+MS-UIGothic"/>
              </a:rPr>
              <a:t>达，提高写作表达能力。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651752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Emotional</a:t>
            </a:r>
            <a:r>
              <a:rPr sz="3000" spc="138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goals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培养学生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习动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培养学生的跨文化意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际视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野，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文化自信心。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培养学生的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作和沟通能力，增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交往能力。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培养学生的自主学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新能力，增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强综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合素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89536"/>
            <a:ext cx="8267010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Unit</a:t>
            </a:r>
            <a:r>
              <a:rPr sz="5150" spc="252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5150" spc="2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40154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Analysis</a:t>
            </a:r>
            <a:r>
              <a:rPr sz="3000" spc="145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of</a:t>
            </a:r>
            <a:r>
              <a:rPr sz="3000" spc="137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Text</a:t>
            </a:r>
            <a:r>
              <a:rPr sz="3000" spc="14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6514" y="307885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文本内容分析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9409" y="329475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文章主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和主旨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81350" y="552487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分析文章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构和段落大意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30440" y="552487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作者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11540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Vocabulary</a:t>
            </a:r>
            <a:r>
              <a:rPr sz="3000" spc="14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and</a:t>
            </a:r>
            <a:r>
              <a:rPr sz="3000" spc="146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grammar</a:t>
            </a:r>
            <a:r>
              <a:rPr sz="3000" spc="138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points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6065" y="161390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法点解析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90259" y="263526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29664" y="271944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重点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词义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、用法和搭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03615" y="295883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句型的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77414" y="3062342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37025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508240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68790" y="4896222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和易混淆点辨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6575" y="49794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时态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语态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气的正确使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475990" y="500508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04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313419" y="5005084"/>
            <a:ext cx="9864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IBMGDI+JSNFLN+MicrosoftYaHei"/>
                <a:cs typeface="IBMGDI+JSNFLN+MicrosoftYaHei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0416540" y="5239122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析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584325" y="532230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03547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Introduction</a:t>
            </a:r>
            <a:r>
              <a:rPr sz="3000" spc="138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to</a:t>
            </a:r>
            <a:r>
              <a:rPr sz="3000" spc="137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Cultural</a:t>
            </a:r>
            <a:r>
              <a:rPr sz="3000" spc="138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Background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86269" y="1958713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文相关的文化背景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29585" y="213016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文化背景介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86269" y="230161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66409" y="2850763"/>
            <a:ext cx="1145693" cy="2573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TRSTOV+LVUCRP+MicrosoftYaHei-Bold"/>
                <a:cs typeface="TRSTOV+LVUCRP+MicrosoftYaHei-Bold"/>
              </a:rPr>
              <a:t>01</a:t>
            </a:r>
          </a:p>
          <a:p>
            <a:pPr marL="0" marR="0">
              <a:lnSpc>
                <a:spcPts val="3438"/>
              </a:lnSpc>
              <a:spcBef>
                <a:spcPts val="8486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TRSTOV+LVUCRP+MicrosoftYaHei-Bold"/>
                <a:cs typeface="TRSTOV+LVUCRP+MicrosoftYaHei-Bold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82109" y="3571488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TRSTOV+LVUCRP+MicrosoftYaHei-Bold"/>
                <a:cs typeface="TRSTOV+LVUCRP+MicrosoftYaHei-Bold"/>
              </a:rPr>
              <a:t>04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54519" y="3581013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TRSTOV+LVUCRP+MicrosoftYaHei-Bold"/>
                <a:cs typeface="TRSTOV+LVUCRP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58085" y="506957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跨文化交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中的常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86269" y="5172447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分析文化差异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对语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言学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458085" y="541247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986269" y="5515347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VJERR+MS-UIGothic"/>
                <a:cs typeface="QVJERR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89536"/>
            <a:ext cx="8666020" cy="2608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5150" spc="249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5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methods</a:t>
            </a:r>
            <a:r>
              <a:rPr sz="5150" spc="244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and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5">
                <a:solidFill>
                  <a:srgbClr val="00AF57"/>
                </a:solidFill>
                <a:latin typeface="TRSTOV+LVUCRP+MicrosoftYaHei-Bold"/>
                <a:cs typeface="TRSTOV+LVUCRP+MicrosoftYaHei-Bold"/>
              </a:rPr>
              <a:t>means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633413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Task</a:t>
            </a:r>
            <a:r>
              <a:rPr sz="3000" spc="143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based</a:t>
            </a:r>
            <a:r>
              <a:rPr sz="3000" spc="139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teaching</a:t>
            </a:r>
            <a:r>
              <a:rPr sz="3000" spc="136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TRSTOV+LVUCRP+MicrosoftYaHei-Bold"/>
                <a:cs typeface="TRSTOV+LVUCRP+MicrosoftYaHei-Bold"/>
              </a:rPr>
              <a:t>method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以任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务为导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向，注重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型教学法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在真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实语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境中完成任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，提高学生的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言运用能力。教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近学生生活和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需求的情境，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学生通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完成任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来学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习语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言，提高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言技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95539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VJERR+MS-UIGothic"/>
                <a:cs typeface="QVJERR+MS-UIGothic"/>
              </a:rPr>
              <a:t>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https://d.book118.com/428075007007006035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TRSTOV+LVUCRP+MicrosoftYaHei-Bold</vt:lpstr>
      <vt:lpstr>OAVOGC+CECHNR+ArialMT</vt:lpstr>
      <vt:lpstr>Times New Roman</vt:lpstr>
      <vt:lpstr>IBMGDI+JSNFLN+MicrosoftYaHei</vt:lpstr>
      <vt:lpstr>QVJERR+MS-UIGothic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2024-09-13T17:32:22.322</cp:lastPrinted>
  <dcterms:created xsi:type="dcterms:W3CDTF">2024-09-13T09:32:22Z</dcterms:created>
  <dcterms:modified xsi:type="dcterms:W3CDTF">2024-09-13T09:32:23Z</dcterms:modified>
</cp:coreProperties>
</file>