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01DDAE-B0A6-4983-A583-01300E0097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FB6560-626E-4B6E-831D-BC3830B5CE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7737E6-AEA1-4F46-BD3B-B22E046682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F34DA6-F01C-4D0F-8112-C9C65BFE05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3A4E01D-9E7E-4715-AD48-B5851FFEEA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B5A2DCB-3D61-4E3A-8818-B93D4793EF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5E3DC0B-3813-4DF8-A6D1-00109EB74B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8BC5AA-E681-4751-8B34-4949ECC4D1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F426D1-FFEB-443B-AB6D-EC60BDAE96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6AAAE1-5FD8-44BE-A1A4-4A27F8A2C4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EAB1ED-FACC-4A40-9B3C-8394CF1EEE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8075060132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动员大会演讲稿</a:t>
            </a:r>
          </a:p>
        </p:txBody>
      </p:sp>
      <p:sp>
        <p:nvSpPr>
          <p:cNvPr id="3" name="New shape"/>
          <p:cNvSpPr/>
          <p:nvPr/>
        </p:nvSpPr>
        <p:spPr>
          <a:xfrm>
            <a:off x="635000" y="5588000"/>
            <a:ext cx="1905000" cy="635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b="1">
                <a:solidFill>
                  <a:srgbClr val="0084FF"/>
                </a:solidFill>
              </a:rPr>
              <a:t>作者：文档吾优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开场致辞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主题演讲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分组讨论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互动环节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总结与闭幕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开场致辞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欢迎与感谢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感谢大家在忙碌的工作中抽出时间参加此次动员大会，共同为团队的目标和愿景努力。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欢迎各位领导、同事和嘉宾的到来，对你们的支持和参与表示衷心的感谢。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会议背景与目的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简要介绍当前的市场环境、竞争态势和团队面临的挑战，强调召开此次动员大会的必要性和紧迫性。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明确会议的目的，即激发团队士气、统一思想、明确目标，为即将到来的工作任务做好充分准备。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8817" r="18817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希望各位同事能够认真听取会议内容，积极参与讨论，共同为团队的成功出谋划策。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期待大家能够将会议精神贯彻到日常工作中，以实际行动支持和推动团队目标的实现。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对参与者的期望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主题演讲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910" r="3691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6910" r="36910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6910" r="3691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介绍演讲主题的背景信息，包括相关政策、社会热点等。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主题背景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阐述演讲主题的重要性和价值，说明其对于听众的影响和意义。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主题意义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主题介绍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简要概括演讲的主要内容和要点，让听众对演讲内容有一个大致的了解。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内容概述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重点内容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逻辑结构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7500" r="17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详细介绍演讲中的重点和亮点，包括具体案例、数据和事实等，以支撑主题。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说明演讲内容的逻辑结构和层次，帮助听众更好地理解和记忆。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演讲内容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明确演讲的目的和目标，如提高听众的认识、激发行动等。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目的阐述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分析演讲的意义和价值，包括对于听众个人、组织或社会的影响和贡献。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意义分析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演讲目的与意义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分组讨论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https://d.book118.com/428075060132006037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2024-09-17T23:08:34.060</cp:lastPrinted>
  <dcterms:created xsi:type="dcterms:W3CDTF">2024-09-17T15:08:34Z</dcterms:created>
  <dcterms:modified xsi:type="dcterms:W3CDTF">2024-09-17T15:08:35Z</dcterms:modified>
</cp:coreProperties>
</file>