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DD2C49-CF11-4993-9DE7-9AB75F4BA8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50E7A5-F54E-4117-A38C-B6ECEE74B7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5D05F3-B4BF-487C-9F8F-E26F7DA54F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9AFC72-E494-402B-9E98-AB21A5BBCE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04CC9DF-1192-4571-BE79-FF30078715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68151F8-875B-41CB-A9C4-131EB37F65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8330E58-9E04-4265-AD24-C2C1304766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1B8288-497E-4E7C-BC11-7D4A7A4593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DF01D7-9BC0-437B-BB82-5750323FCE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104656-71F2-4992-9B5C-BC37D57180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725E34-79C2-4F06-AA26-673A59B169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8075110017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心力衰竭病人的护理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心力衰竭概述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药物治疗与护理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非药物治疗与护理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并发症的预防与护理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病人的心理护理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心力衰竭概述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心力衰竭是由于心脏功能减退，无法满足身体对血液和氧气的需求，导致身体各器官缺氧和代谢障碍。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心力衰竭患者可能出现呼吸困难、乏力、水肿、咳嗽等症状，严重时可能出现急性肺水肿、心源性休克等严重后果。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定义和症状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80" b="218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心力衰竭的常见病因包括心肌梗死、心肌炎、心肌病等心脏疾病，以及高血压、糖尿病、高血脂等全身性疾病。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心力衰竭时，心脏的收缩和舒张功能受损，导致心输出量减少，血液循环障碍，进而引发一系列症状和体征。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病因和病理生理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病理生理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通过心电图、超声心动图、血液检查等手段进行诊断。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对患者的心功能进行评估，以确定病情的严重程度和制定相应的治疗方案。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3938" r="3393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诊断和评估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药物治疗与护理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https://d.book118.com/428075110017006027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27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2024-09-04T18:12:41.927</cp:lastPrinted>
  <dcterms:created xsi:type="dcterms:W3CDTF">2024-09-04T10:12:41Z</dcterms:created>
  <dcterms:modified xsi:type="dcterms:W3CDTF">2024-09-04T10:12:43Z</dcterms:modified>
</cp:coreProperties>
</file>