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F442E-460A-4AAE-BA16-1C45A38BE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EC1C8-D347-4B1E-8091-E9BBAB32C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00ABC-5DC0-43A9-8AD4-9CEAB5CCB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4D123-9DAD-4913-A626-61FE77E85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6A42AD-71BC-492B-8AF6-F5C876E26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2C4C13-E0CA-4710-A8DB-F7ED6082E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35AA90-03EF-46E2-A7D3-F5CC363EB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2AEEF-E12E-40A0-9E5C-91DAA54C3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62237-4742-4218-91B5-AC97966FD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6F41A-A24A-4E57-8F9F-7B39F31E0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78D14-01A4-442C-A727-38B2FAD8C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7613011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农业物联网技术的创新与应用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农业物联网技术概述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农业物联网技术应用场景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未来发展趋势预测及建议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农业物联网技术概述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农业物联网技术是指通过信息感知设备，按约定的协议，对农业生产环境中的各种要素进行实时、动态、智能化的监测与管理，实现农业生产的高效、精准、可持续发展。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农业物联网技术经历了从萌芽期、初创期、成长期到成熟期的发展过程，随着传感器技术、通信技术、云计算等技术的不断发展，农业物联网技术逐渐成熟并应用于实际生产中。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物联网技术架构包括感知层、传输层、处理层和应用层四个层次。感知层负责采集农业生产环境中的各种信息；传输层将采集到的信息传输到处理层；处理层对信息进行加工处理，提取有用信息；应用层将处理后的信息应用到农业生产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物联网技术的组成部分包括传感器、控制器、通信网络、云计算平台和应用软件等。传感器用于采集农业生产环境中的各种信息；控制器用于控制农业生产环境中的各种设备；通信网络用于实现信息的传输；云计算平台用于实现信息的存储和处理；应用软件用于实现信息的展示和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组成部分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技术架构及组成部分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537" r="17537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与传统农业对比优势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通过实时监测和精准管理，农业物联网技术可以提高生产效率，减少资源浪费和环境污染。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提高农产品质量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通过精准施肥、精准用药等措施，农业物联网技术可以提高农产品质量，保障食品安全。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推动农业现代化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农业物联网技术是农业现代化的重要标志之一，可以促进农业生产的智能化、自动化和精细化，推动农业现代化进程。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研发适用于农业环境的各类传感器，如土壤湿度、温度、PH值等，实现农田信息的实时监测。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精准农业传感器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智能化传感器网络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生物传感器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构建自适应、自组织的传感器网络，实现农业信息的全面感知和智能处理。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利用生物敏感元件与转换元件，研发用于检测农产品品质、农药残留等的生物传感器。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5G通信技术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利用5G网络的高速率、低时延特性，提升农业物联网数据传输效率与实时性。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农业信息传输协议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制定适用于农业物联网的信息传输协议，确保数据的可靠传输与共享。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低功耗广域网通信技术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应用LPWAN技术，如LoRa、NB-IoT等，实现农业物联网设备间的长距离、低功耗通信。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500" r="2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数据传输与通信技术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构建农业大数据平台，整合多源异构的农业数据，提供数据共享、挖掘与应用服务。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农业大数据平台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应用数据挖掘、机器学习等技术，挖掘农业数据中的潜在价值，为农业生产提供决策支持。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数据挖掘与机器学习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基于大数据分析结果，研发农业智能决策系统，实现农业生产过程的自动化、智能化管理。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农业智能决策系统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大数据处理与分析技术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农业物联网技术应用场景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精准养殖监控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利用物联网技术对养殖环境进行实时监测，包括温度、湿度、氨气浓度等，确保养殖环境处于最佳状态，提高动物生长速度和健康水平。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智能化种植决策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通过物联网技术收集土壤、气象等数据，结合大数据分析，为农作物提供精准的种植决策，包括播种、施肥、灌溉等。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自动化饲喂系统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通过物联网技术实现自动化饲喂，根据动物生长阶段和营养需求，精准控制饲料成分和投喂量，降低养殖成本。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167" r="19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精准种植与养殖管理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利用物联网技术对农产品生产、加工、运输等全过程进行监控和数据记录，实现农产品质量全程可追溯。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0542" r="30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全程可追溯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通过对农产品质量追溯数据的分析，发现潜在问题，优化生产流程和管理措施，提高农产品质量。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42" r="2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通过向消费者展示农产品质量追溯信息，增加消费者对产品的信任度，提高品牌声誉和市场竞争力。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消费者信任度提升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农产品质量追溯体系建设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https://d.book118.com/428076130114006030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2024-09-07T07:44:24.978</cp:lastPrinted>
  <dcterms:created xsi:type="dcterms:W3CDTF">2024-09-06T23:44:25Z</dcterms:created>
  <dcterms:modified xsi:type="dcterms:W3CDTF">2024-09-06T23:44:27Z</dcterms:modified>
</cp:coreProperties>
</file>