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2B65B-ACF2-454A-8B37-CD8F9547D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90534-16E9-4044-9D69-18A5EA043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2CE05-C3A8-4084-8191-5190811DF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C1F9D-228A-4BE2-9185-FA436F158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1A5D6B-E616-487B-B8D8-B41E7E7AE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182B03-BEAF-4908-AB59-C6F433356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F59C55-4CD4-491F-9BF4-1883CC564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E64C4-49B9-484E-BE3D-BC7F34F7C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FF727-1685-45CE-A4F9-5BA16A587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3AEEA-B1BE-47BD-9893-D26225807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5D1FB-A718-45D8-A36F-F5F5D8C63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77052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6西格玛基础知识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6西格玛概述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6西格玛方法论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6西格玛工具与技术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6西格玛实施步骤与要点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6西格玛在各行各业应用案例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6西格玛挑战与未来发展趋势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6西格玛概述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054" b="50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135" b="261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6西格玛起源与发展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6西格玛起源于20世纪80年代的摩托罗拉公司，旨在通过减少缺陷率来提高产品质量和客户满意度。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自摩托罗拉以来，6西格玛逐渐发展成为一种广泛应用于各个行业的管理方法和工具，包括制造业、服务业等。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融合与创新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随着时代的进步，6西格玛不断与其他管理理念和方法相融合，如精益生产、敏捷开发等，形成了更为完善和创新的管理体系。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6西格玛的核心思想是通过数据驱动的方法来持续改进和优化流程，从而实现质量提升和成本降低。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核心思想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6西格玛的原则包括以客户为中心、以数据为基础、注重流程改进、强调团队合作、追求持续改进等。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6西格玛的方法论包括定义、测量、分析、改进和控制五个阶段，简称DMAIC流程。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6西格玛核心思想与原则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6西格玛在企业管理中应用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6西格玛可以帮助企业提高产品质量水平，降低缺陷率和不良品率，提升客户满意度。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通过对流程进行分析和改进，6西格玛可以帮助企业提高生产效率、降低成本、缩短交货周期等。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6西格玛的数据分析方法可以为企业决策提供有力支持，帮助企业识别问题根源、预测未来趋势等。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6西格玛的实施需要专业的人才支持，因此企业可以通过培训和认证等方式培养内部的6西格玛专业人才。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6西格玛方法论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确定项目的时间表、里程碑和资源需求，确保项目按计划进行。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确定项目范围和目标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明确需要解决的问题和改进的目标，确保项目与组织战略一致。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组建项目团队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选择具备相关技能和经验的团队成员，明确各自的角色和责任。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定义阶段：明确问题与目标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通过问卷调查、观察、实验等方法收集相关数据，确保数据的准确性和可靠性。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运用统计技术对数据进行处理和分析，识别问题的关键因素和变量。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数据处理和分析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建立有效的测量系统，确保数据的一致性和可比性。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制定测量系统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测量阶段：数据收集与分析方法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83" r="125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因果分析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运用因果图、树状图等工具分析问题的根本原因，确定影响问题的主要因素。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过程能力分析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评估过程的稳定性和能力，确定过程改进的方向和目标。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假设检验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通过假设检验验证问题的根本原因，确保分析结果的准确性。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分析阶段：找出问题根本原因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制定改进方案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根据分析结果制定具体的改进方案，确保方案的有效性和可行性。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实施改进方案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组织团队成员实施改进方案，确保方案得到正确执行。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评估改进效果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对改进方案的效果进行评估，确保问题得到解决或改进目标得以实现。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改进阶段：制定并实施解决方案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0987" b="20987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控制阶段：确保持续改进效果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制定控制计划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根据改进效果制定控制计划，确保问题不再发生或持续改进得以维持。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监控过程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通过定期检查和监控确保过程稳定并处于控制状态。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对控制计划进行定期评估和调整，确保持续改进得以实现。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6西格玛工具与技术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用于实时监控生产过程，识别异常波动，保持过程稳定。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控制图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展示数据分布情况，帮助判断过程能力和产品质量水平。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直方图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分析两个变量之间的关系，辅助判断因果关系。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散点图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统计过程控制（SPC）技术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部分因子实验设计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通过筛选关键因子进行实验，以较少的实验次数获得有效结论。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响应曲面设计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寻找最优因子水平组合，使响应达到最佳状态。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全因子实验设计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对所有因子的所有水平进行组合，全面评估因子对响应的影响。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2310" r="1231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实验设计（DOE）方法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083" r="13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列举所有可能的故障模式，分析其原因和影响。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故障模式识别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对每种故障模式的发生概率、严重度和检测难度进行评估，确定风险等级。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针对高风险故障模式，制定预防措施和应急处理方案。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故障模式与影响分析（FMEA）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https://d.book118.com/428077052003006042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2024-09-20T23:01:45.885</cp:lastPrinted>
  <dcterms:created xsi:type="dcterms:W3CDTF">2024-09-20T15:01:45Z</dcterms:created>
  <dcterms:modified xsi:type="dcterms:W3CDTF">2024-09-20T15:01:48Z</dcterms:modified>
</cp:coreProperties>
</file>