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B5574A-BDB4-4AE8-9113-07D9A3431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D11E57-411C-4A7E-9BA5-34167531F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7B2ECE-9DBD-4F91-8A30-157EA9C86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89A316-81C9-4D51-9B8C-61B69C3F6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8FE3D5-106E-4D63-83DF-6B8E84AC2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525DAD-89C9-44DC-B0E8-BCC2B58C9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4D3089-7C9D-4774-A1B7-12D9A5883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BC4F99-680E-4313-BE52-4E63DB844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5AC83-2EC0-4069-8946-0BCB04530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81958F-5370-4A77-814A-5E85A046E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B33D2E-3227-4F66-AA80-52283723C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77070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逆境成长追求卓越主题班会课件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逆境成长概念及意义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追求卓越目标与动力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面对挑战，勇敢应对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团队协作与互助共赢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时间管理与自律能力培养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逆境成长概念及意义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829" r="208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指个体在面对困难、挑战和压力时，通过积极应对和适应，实现自我成长和提升的过程。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逆境成长定义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包括增强自我认知、提升解决问题能力、培养创新思维、拓展人际交往等。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逆境成长内涵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逆境成长定义与内涵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529" b="552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032" b="50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逆境中锻炼意志品质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培养坚韧不拔的毅力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在逆境中坚持不懈，克服困难，逐步增强毅力。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形成独立思考的能力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面对挑战，独立思考，不轻易放弃自己的观点和信念。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培养责任心和担当精神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勇于承担责任，不推卸责任，对自己的行为负责。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在面对挫折和失败时，能够快速调整心态，积极寻找解决问题的方法。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提高抗挫能力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通过逆境的锻炼，增强自我调节能力，保持情绪稳定和乐观心态。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增强心理素质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3208" b="13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750" r="7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面对环境变化和挑战，能够灵活适应，迅速调整自己的思路和行动。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学会适应变化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培养抗挫能力与心理素质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追求卓越目标与动力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明确个人发展目标是追求卓越的关键。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设定清晰、可实现的目标有助于激发个人的内在动力，使自己始终保持积极向上的态度，不断努力追求进步。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在设定目标时，要充分考虑自己的兴趣、特长和实际情况，确保目标既具有挑战性又具有可行性。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一个学生想要提高英语成绩，他可以设定一个明确的目标，如“在下次考试中提高20分”，并制定相应的计划，如每天背诵20个单词、每周完成一篇英语作文等。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具体做法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明确个人发展目标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一个想要成为优秀运动员的学生，他的内在动力可能是对运动的热爱和对胜利的渴望，外在支持可以包括教练的指导、队友的鼓励和比赛机会的提供。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激发内在动力与寻求外在支持是追求卓越的重要途径。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内在动力来自于个人的价值观、兴趣和自我期望，外在支持则包括他人的鼓励、激励和资源提供。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具体做法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了解自己的价值观和兴趣，找到与这些相符合的追求卓越的动力来源。同时，积极寻求他人的支持和帮助，利用一切可以利用的资源。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激发内在动力与外在支持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追求卓越需要坚持不懈、持续不断的努力。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在追求卓越的过程中，会遇到各种困难和挑战，只有坚持不懈、持续努力才能克服这些障碍，最终实现目标。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具体做法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制定合理的计划和时间表，确保自己有足够的时间和精力投入到追求卓越的过程中。同时，要学会调整心态，保持积极乐观的态度，不断激励自己前进。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一个想要成为作家的年轻人，需要坚持不懈地写作、阅读和学习，即使初期作品不够成熟或受到批评，也要坚持下去，不断努力提高自己的写作水平。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坚持不懈，持续努力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面对挑战，勇敢应对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在面对挑战时，首先要学会识别并接受挑战，这是成长的第一步。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挑战是成长的机会，也是提升能力的契机。要学会从日常学习和生活中识别出挑战，不逃避不抵触，以积极的心态接受挑战。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识别并接受挑战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制定应对策略和计划是应对挑战的关键步骤，有助于更好地解决问题和完成任务。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针对不同类型的挑战，需要制定不同的应对策略和计划。例如，对于学习上的挑战，可以制定学习计划，合理分配时间，提高学习效率；对于人际关系上的挑战，可以主动沟通、换位思考，增进相互理解。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781" r="177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制定应对策略和计划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https://d.book118.com/428077070035006025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2024-09-01T19:36:40.572</cp:lastPrinted>
  <dcterms:created xsi:type="dcterms:W3CDTF">2024-09-01T11:36:40Z</dcterms:created>
  <dcterms:modified xsi:type="dcterms:W3CDTF">2024-09-01T11:36:42Z</dcterms:modified>
</cp:coreProperties>
</file>