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3EBC1E-1DC3-4A90-8FDF-5CA284CBE3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B16C7-23F0-416B-AC26-6BABB4C94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EE2B40-CC1E-44F6-8EFD-1FDF16DE0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A032BC-94BA-4FD5-9B43-82F35EFAA4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F08B99-1CCD-4DAC-84FE-DC0753A55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297FDA-4FC3-4C39-AAF1-CF4F1738C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90A927-5838-45BE-A88F-48BEAEF2C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350E54-8C3D-4AFC-9ED0-1F9C837E4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B2C7E6-7030-4E82-BAD8-27669F6C95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686D2-0919-46DE-9819-9CADC82BD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116233-173D-4F08-80AA-74C80BC9A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77070101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《数据结构与算法》PPT课件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数据结构基础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算法基础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线性数据结构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非线性数据结构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排序与查找算法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数据结构与算法的应用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数据结构基础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总结词：基本概念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详细描述：数据结构是数据元素的集合，以及数据元素之间相互关系和数据操作方式的描述。它关注的是数据的组织、存储和操作方式，以提高数据处理的效率。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数据结构的定义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总结词：应用价值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数据结构在计算机科学和信息技术领域中具有至关重要的地位。它是计算机算法的基础，对于软件开发、系统设计、数据库管理等方面具有重要意义。良好的数据结构设计可以提高程序的性能、可维护性和可扩展性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数据结构的重要性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总结词：分类方式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根据元素之间的关系，数据结构可以分为线性结构和非线性结构。线性结构如线性表、栈、队列等，元素之间存在一对一的顺序关系；非线性结构如树、图等，元素之间存在一对多或多对多的关系。不同的数据结构适用于不同的应用场景，选择合适的数据结构可以提高程序的效率和可读性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数据结构的分类：线性与非线性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算法基础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算法的定义与特性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描述算法的基本概念和特性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算法是一组明确的规则或指令，用于解决特定问题或完成特定任务。它具有输入、输出、确定性、有限性、可执行性等特性。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算法的复杂度分析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介绍算法的时间复杂度和空间复杂度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算法的时间复杂度衡量算法执行时间随输入规模变化的规律，通常用大O表示法表示。空间复杂度衡量算法所需存储空间，也用大O表示法表示。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列举并简要描述常见的算法分类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治算法将问题分解为若干个子问题，分别求解子问题，再合并子问题的解得到原问题的解。贪心算法在每一步选择中都采取当前状态下最好或最优（即最有利）的选择，从而希望导致结果是最好或最优的。动态规划算法将问题分解为相互重叠的子问题，并保存子问题的解，避免重复计算。回溯算法通过探索所有可能的解来解决问题，当发现当前解不可行时，回溯到上一步重新探索其他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常见算法分类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线性数据结构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数组是线性数据结构中的基本形式，它以连续的内存空间为基础，用于存储固定长度的同类型元素。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数组具有固定的长度，可以通过索引直接访问任意元素。它适合于需要快速访问数据的场景，但插入和删除操作需要移动大量元素，效率较低。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https://d.book118.com/428077070101006027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2024-09-05T14:48:43.544</cp:lastPrinted>
  <dcterms:created xsi:type="dcterms:W3CDTF">2024-09-05T06:48:43Z</dcterms:created>
  <dcterms:modified xsi:type="dcterms:W3CDTF">2024-09-05T06:48:45Z</dcterms:modified>
</cp:coreProperties>
</file>