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3FE3A-70DE-4B30-8BB8-E75C4103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1CDFA-CAAA-46F5-8656-AB05A5A9E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8DCE5-82D6-4AD9-8408-2880E700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D3328-3A6D-4F6F-99AD-1241FBC9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BC577-BB72-4356-A756-E63BA0D6C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0A5071-C011-427A-A183-7CC73D45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278C6-5845-4850-8135-9C683D06F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C5EBF-DF46-4FF5-959B-A2F85D05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6A7EE-8652-426B-BD05-EF215B6F2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B4D50-DE83-44C0-B9EC-98F44313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19E79-F0E9-4314-8664-88CE92F06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711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旅游事故应急措施与救援预案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旅游事故概述与分类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救援预案编制及演练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游客安全保障策略部署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跨部门合作与联动机制构建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旅游事故概述与分类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旅游事故定义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旅游事故是指在旅游活动过程中发生的造成人身伤害、财产损失或环境破坏的突发事件。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旅游事故不仅会对旅游者造成身体和心理上的伤害，还会对旅游目的地的形象和旅游业的发展产生负面影响。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旅游事故定义及影响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涉及旅游车辆、船舶、航空器等交通工具的事故。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如地震、洪水、台风等不可抗力因素引发的事故。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如食物中毒、传染病疫情等影响旅游者健康的事故。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如恐怖袭击、抢劫、盗窃等危害旅游者安全的事故。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7601" r="1760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常见旅游事故类型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包括驾驶员违章操作、导游疏忽大意、旅游者自身行为不当等。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如恶劣天气、地质条件变化等。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自然环境变化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如交通工具故障、游乐设施失灵等。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设备设施故障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如地区治安状况不佳、恐怖主义威胁等。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事故发生原因及风险点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制定应急计划的方法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包括风险评估、资源调查、预案编制、演练与修订等步骤。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分级负责原则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根据事故的严重程度和影响范围，明确各级政府和部门的职责和任务。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建立统一的应急指挥体系，确保各部门和人员之间的协调配合。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通过风险评估和预防措施，降低事故发生的可能性。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确保在事故发生后，能够迅速启动应急计划，进行及时有效的救援。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应急计划制定原则和方法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现场指挥部设立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在事故现场设立指挥部，负责统一指挥和协调现场救援工作。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信息报告与传递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建立快速、准确的信息报告和传递机制，确保现场情况及时上报和下达。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救援力量调配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根据事故需求和救援资源情况，合理调配救援力量，确保救援工作的顺利进行。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现场秩序维护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加强现场秩序管理，保障救援通道畅通，避免次生事故的发生。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现场指挥与协调机制建立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提前储备必要的救援物资和设备，确保在事故发生时能够及时调用。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救援资源储备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建立高效的资源调度机制，实现资源的快速调配和优化配置。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加强与其他地区和部门的资源共享和合作，提高救援效率和能力。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资源共享与合作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定期对救援资源进行更新和维护，确保其处于良好状态，随时可用。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资源更新与维护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资源配置和调度优化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救援预案编制及演练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99" r="338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明确编制目的、组织编制小组、收集相关资料、分析潜在风险、制定应急措施、编写预案文本、组织专家评审、修订完善预案。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预案应具有针对性、实用性、可操作性和时效性，明确应急组织、通讯联络、现场处置、医疗救护、安全防护等方面的措施。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救援预案编制流程和要求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启动应急响应机制，组织人员疏散，提供必要的生活救助和医疗救助，协助政府开展灾后重建工作。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自然灾害事故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立即报警并协助交警部门处理事故现场，组织医疗人员救治伤员，协助保险公司处理理赔事宜。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启动应急预案，配合卫生部门开展流行病学调查、隔离观察、医疗救治等工作，加强食品卫生和公共场所卫生管理。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针对不同类型事故的救援方案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https://d.book118.com/428077112015006032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2024-09-09T09:13:01.920</cp:lastPrinted>
  <dcterms:created xsi:type="dcterms:W3CDTF">2024-09-09T01:13:01Z</dcterms:created>
  <dcterms:modified xsi:type="dcterms:W3CDTF">2024-09-09T01:13:04Z</dcterms:modified>
</cp:coreProperties>
</file>