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7960D-79C5-49A4-996E-BCD3324E3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297FF-BED3-40B0-9899-24136691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00784-5C3F-487E-9F4F-69BCE6C71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17238-F3E9-45BE-AC73-94DF8A72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8A590-1E4A-42B3-A590-4DB0F9B8D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E6804-6F7D-44DA-98CD-87EED864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A8F22-2F66-4E33-A696-A15E13DE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C7F29-05CF-41C6-AEFF-2DEB6867F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92292-0B41-4881-BF43-ECBC1D405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5D75C-8393-4230-8B0C-649C1647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CD63-8D13-4BDF-BDC7-C21D2E18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0103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新生儿先天性梅毒的症状与影响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先天性梅毒是指新生儿通过母体感染梅毒螺旋体而引发的疾病。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先天性梅毒症状多样，可累及多个器官和系统，严重时可能导致死亡。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27" b="27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先天性梅毒主要通过母体感染传播，通常在分娩过程中或哺乳时感染。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先天性梅毒可导致新生儿死亡、生长迟缓、智力障碍、听力或视力受损等严重后果。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先天性梅毒的诊断主要依据临床表现和实验室检测，如血清学检测和病原学检测。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先天性梅毒的治疗通常采用青霉素类药物，如水剂青霉素或普鲁卡因青霉素，以清除体内的梅毒螺旋体。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新生儿先天性梅毒的症状与影响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新生儿先天性梅毒可能出现皮肤红疹、水疱、斑块等症状，常出现在头面部、躯干和四肢。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皮肤黏膜损害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梅毒感染可引起骨骼炎症，导致关节肿胀、疼痛和活动受限。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骨骼病变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梅毒感染可能导致肝脾肿大，表现为腹部膨隆、触诊疼痛等症状。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肝脾肿大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新生儿先天性梅毒可能引起眼部感染，导致结膜炎、角膜炎等眼部炎症。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眼部病变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先天性梅毒可影响新生儿的正常生长发育，导致身高和体重落后于同龄儿童。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梅毒感染可能对新生儿的大脑发育造成损害，影响智力水平。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梅毒感染可导致新生儿免疫功能受损，增加感染和疾病的风险。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先天性梅毒可能引起心血管疾病，如心肌炎、心内膜炎等。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梅毒感染可能对新生儿神经系统造成损害，导致脑膜炎、脑积水等严重并发症。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神经系统病变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严重的新生儿先天性梅毒可能导致死亡，特别是在未及时诊断和治疗的情况下。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死亡风险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新生儿先天性梅毒的护理措施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https://d.book118.com/428100103007006037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2024-09-16T16:51:25.130</cp:lastPrinted>
  <dcterms:created xsi:type="dcterms:W3CDTF">2024-09-16T08:51:25Z</dcterms:created>
  <dcterms:modified xsi:type="dcterms:W3CDTF">2024-09-16T08:51:26Z</dcterms:modified>
</cp:coreProperties>
</file>