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6C6987-60FE-43EF-8776-F0D5CEDE0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C9D806-EEE1-470E-82D6-0707586E6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64A9E0-7ADA-4CEB-A73C-DF7FACD60B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A32916-53E1-436E-A806-57BF0925AB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7C53BF-7709-497A-BEBE-F4BBD9CFEA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B77AE7-6906-44AB-A585-8A002EDAF3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0AEBEF-734F-4654-9236-FFBB336990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BD111E-185F-4957-A520-E0B133B4D7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2F510B-B31E-497D-83C0-D096B53D5F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A3FD09-44DA-4EE3-81E9-D5BA62A4A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2FCCB7-553D-430E-8CA5-FE1854A926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0207605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老年护理学ppt汇报</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老年护理学概述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老年人的生理与心理特点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老年护理的基本原则与方法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常见老年疾病的护理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老年人的家庭与社区护理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未来老年护理的趋势与展望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老年护理学概述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老年护理学是一门研究老年人生理、心理特点和健康需求的综合性学科，旨在提供全面、专业的护理服务，提高老年人的生活质量。</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老年护理学主要关注老年人的身心健康问题，研究老年人的生理、心理特点和健康需求，为老年人提供专业的护理服务，包括疾病预防、康复护理、日常生活照顾等方面。</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老年护理学的定义与特点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500" b="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老年护理学经历了从传统的家庭护理到现代的专业化护理的发展历程，随着社会老龄化加速，老年护理学的地位和作用越来越重要。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老年护理学起源于家庭护理，随着医学和护理学的发展，逐渐发展成为一门独立的学科。现代老年护理学更加注重专业化和个性化，针对老年人的不同需求提供全方位的护理服务。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老年护理学的历史与发展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随着人口老龄化加剧，老年护理学在保障老年人生活质量、促进社会和谐发展方面具有重要意义。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随着社会老龄化加速，老年人的数量不断增加，老年护理学的地位和作用越来越重要。老年护理学不仅有助于提高老年人的生活质量，还能缓解家庭和社会的负担，促进社会和谐发展。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1" r="2506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老年护理学的重要性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老年人的生理与心理特点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老年人的代谢能力下降，对营养的吸收和利用能力减弱，容易出现营养不良、贫血等问题。</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老年人的听觉、视觉、味觉等感知能力逐渐减退，对外部环境的感知不如年轻时敏感。</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随着年龄的增长，老年人的身体机能逐渐下降，包括肌肉萎缩、关节僵硬、心血管系统功能减弱等。</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老年人的免疫系统功能下降，对疾病的抵抗力降低，容易感染疾病。</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感知能力减退</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身体机能下降</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免疫力下降</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代谢能力下降</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老年人的生理特点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老年人容易出现记忆力减退的现象，包括短期记忆和长期记忆。</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记忆力减退</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老年人容易出现情绪波动，如焦虑、抑郁等情绪问题。</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情绪波动</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随着年龄的增长，老年人对社交的需求增加，需要更多的陪伴和关注。</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社交需求增加</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老年人对死亡的恐惧和担忧增加，容易出现恐惧、不安等心理问题。</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对死亡的恐惧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老年人的心理特点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随着年龄的增长，老年人从职业人士转变为退休人士，社会角色和生活状态发生改变。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社会角色的转变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生活方式的调整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7333" r="27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家庭角色的变化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083" r="16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老年人需要适应新的生活方式，如休闲娱乐、健身活动等，以保持身心健康。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随着子女的成长和独立，老年人在家庭中的角色和地位也发生变化，需要重新定位自己的角色。</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老年人的社会角色与生活状态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老年护理的基本原则与方法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全面性原则</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老年护理需要全面考虑老年人的生理、心理、社会和认知需求，提供综合性的护理服务。</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预防性原则</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老年护理应以预防为主，注重疾病的早期发现、早期治疗和预防措施的落实。</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个性化原则</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每个老年人的需求和状况都有所不同，应根据个体差异提供个性化的护理方案。</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参与性原则</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鼓励老年人积极参与护理计划的制定和实施，尊重其自主性和自我护理能力。</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老年护理的基本原则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4967" r="1496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老年护理的基本方法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提供日常生活照料，包括饮食、起居、卫生等方面的照顾。</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定期监测老年人的健康状况，及时发现和处理疾病，提供必要的医疗护理服务。</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关注老年人的心理健康，提供心理咨询、心理疏导等服务，促进其心理健康。</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针对老年人的功能障碍，提供康复训练、康复指导等服务，促进其功能恢复。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生活护理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医疗护理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心理护理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康复护理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安全问题</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隐私保护</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沟通技巧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家庭与社区的参与</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老年护理的注意事项</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6424" b="642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确保老年人居住环境的安全，预防跌倒、烫伤等意外事故的发生。</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尊重老年人的隐私权，保护其个人信息和家庭状况的保密性。</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与老年人沟通时，应耐心倾听、理解其需求和感受，避免使用专业术语或命令式的语言。</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鼓励家庭成员和社区参与老年护理工作，为老年人提供更多的支持和关爱。</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https://d.book118.com/428102076051006046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2024-09-27T05:09:29.869</cp:lastPrinted>
  <dcterms:created xsi:type="dcterms:W3CDTF">2024-09-26T21:09:29Z</dcterms:created>
  <dcterms:modified xsi:type="dcterms:W3CDTF">2024-09-26T21:09:31Z</dcterms:modified>
</cp:coreProperties>
</file>