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DE250-8C19-402E-9908-8E856CA53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F4D45-884D-4A9C-9B44-5C6A9FBB5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F6AE8-9F86-45DE-A8A9-C2EC28B4D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6FF1C-F3B3-433C-8BB9-C534900E5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6F99AC-146A-413E-9BBD-D62665BB3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58877E-C73F-42A2-A2DE-8BB034072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B47B2F-A004-4C3A-AD63-8B4843237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4E80B-133D-43D4-BEA6-7572C6BE6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B666F-B02C-4FDF-9748-FD07DC1F2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C6F00-5CCF-4030-9D41-47BA2BACA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F86BB-3CFB-4BF5-AD1C-C0C59130D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030541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浅谈物业安全管理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物业安全管理的概念和重要性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物业安全管理体系的建立与实施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物业安全管理的关键要素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物业安全管理的挑战与对策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物业安全管理的未来发展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物业安全管理的概念和重要性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https://d.book118.com/428103054131006031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2024-09-08T22:47:42.638</cp:lastPrinted>
  <dcterms:created xsi:type="dcterms:W3CDTF">2024-09-08T14:47:42Z</dcterms:created>
  <dcterms:modified xsi:type="dcterms:W3CDTF">2024-09-08T14:47:44Z</dcterms:modified>
</cp:coreProperties>
</file>