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95E17-28BB-426F-BF2C-C2398AF83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C6325-AD72-4254-B5C3-27E480A60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56C74-9F70-48B8-9A2D-FB38CB56B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DBB38-CB76-431C-B227-348428268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BE3370-6537-48C0-BDE9-247476552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72C206-4B5E-4188-9181-DCD208F6B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1629AF-1F1F-4806-93FE-2BD9D5340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5939E-80F4-47CD-BF15-48C2AC4AF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A94B7-FE9B-408F-89AF-382C62A8F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83238-CD88-4947-ABCE-F5A5D98B3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30412-3418-4A9F-8C83-B1BD7E5CC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04052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优化质量安全流程提高工业产品生产效能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优化质量安全流程的必要性和重要性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优化质量安全流程的关键措施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实施优化质量安全流程的具体步骤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943" b="229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提高工业产品生产效能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通过优化质量安全流程，减少生产过程中的浪费和不良品率，提高生产效率和产品质量。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随着消费者对产品质量和安全性的要求不断提高，优化质量安全流程有助于企业更好地满足市场需求，提升竞争力。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优化质量安全流程是企业持续改进的重要组成部分，有助于提高企业的整体绩效和可持续发展。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对优化后的质量安全流程进行效果评估，总结经验教训，提出持续改进的建议。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质量安全流程现状分析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对现有的质量安全流程进行全面梳理，识别存在的问题和瓶颈。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优化方案设计与实施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针对现有流程中存在的问题，设计优化方案，明确实施步骤和时间表。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00" r="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随着工业4.0的发展，越来越多的工业企业采用自动化生产线，提高了生产效率和产品质量。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生产自动化程度提高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消费者对产品的个性化需求不断增长，要求工业企业能够快速响应并生产出符合需求的产品。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定制化生产需求增加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随着全球环保意识的提高，工业企业需要关注产品的环保性能和可持续性，减少对环境的影响。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工业产品生产现状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质量检测手段多样化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工业企业普遍采用多种质量检测手段，如外观检查、尺寸测量、性能测试等，以确保产品质量符合标准。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安全生产流程规范化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企业普遍建立了安全生产管理制度和应急预案，加强了对生产过程中的安全风险的防控。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信息化管理系统应用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部分企业已经引入了信息化管理系统，实现了对生产过程中的质量、安全等信息的实时监控和管理。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质量安全流程现状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由于原材料、工艺、设备等因素的影响，产品质量容易出现波动，影响产品的稳定性和一致性。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质量波动较大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尽管企业普遍建立了安全生产管理制度，但由于操作不规范、设备老化等原因，安全事故仍然时有发生。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安全事故时有发生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25" b="1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部分企业的信息化管理系统建设不完善，无法实现对生产过程中的质量、安全等信息的全面监控和管理。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优化质量安全流程的必要性和重要性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完善生产过程中的质量控制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建立全面的质量控制体系，对生产过程中的关键环节进行严格监控，确保产品质量的稳定性和一致性。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强化产品检验和测试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采用先进的检验和测试设备，对产品进行全面的检测和评估，确保产品符合相关标准和客户要求。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严格把控原材料质量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确保采购的原材料符合相关标准和要求，降低因原材料问题导致的产品质量风险。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提高产品质量和安全性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通过改进生产工艺和流程，提高生产效率和资源利用率，降低生产成本。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通过加强质量管理和控制，降低不良品率，减少因产品质量问题导致的返工、维修等成本。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减少不良品率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建立完善的质量风险评估和预防机制，及时发现和解决潜在的质量问题，避免因质量问题导致的召回、索赔等风险。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降低质量风险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降低生产成本和风险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优质的产品质量和安全性有助于提高企业的品牌形象和声誉，增强消费者对企业的信任度和忠诚度。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通过提供高质量、安全的产品，满足市场和消费者的需求，拓展市场份额，提高企业的市场地位。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优化质量安全流程有助于企业实现可持续发展，提高资源利用效率，减少环境污染和浪费，符合社会和环境的可持续发展要求。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增强企业竞争力和可持续发展能力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优化质量安全流程的关键措施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完善质量管理体系和标准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建立健全质量管理体系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制定完善的质量管理制度和流程，明确各部门和人员的职责和权限，确保质量管理的全面覆盖和有效实施。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制定和执行高标准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参考国际和国内先进标准，结合企业实际情况，制定高于行业标准的企业内控标准，并严格执行，确保产品质量的稳定性和可靠性。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严格供应商管理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建立供应商评价制度，对供应商进行定期评估和审核，确保供应商提供高质量的原材料和零部件。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加强进货检验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对进厂的原材料和零部件进行严格的检验和测试，确保符合质量标准要求，防止不良品流入生产环节。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加强原材料和零部件的质量控制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引入精益生产理念，通过消除浪费、提高效率、降低成本等方式，优化生产流程和工艺，提高产品质量和生产效率。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精益生产理念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积极引进先进的生产技术和设备，提高生产的自动化和智能化水平，减少人为因素对产品质量的影响。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引入先进技术和设备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优化生产流程和工艺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94" b="110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在生产过程中加强产品的过程检验，及时发现并处理质量问题，防止批量性质量问题的发生。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对成品进行全面的测试和评估，确保产品符合质量标准要求，提高产品的可靠性和稳定性。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强化产品检验和测试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完善成品测试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加强过程检验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实施优化质量安全流程的具体步骤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https://d.book118.com/428104052020006033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2024-09-10T23:02:34.784</cp:lastPrinted>
  <dcterms:created xsi:type="dcterms:W3CDTF">2024-09-10T15:02:34Z</dcterms:created>
  <dcterms:modified xsi:type="dcterms:W3CDTF">2024-09-10T15:02:37Z</dcterms:modified>
</cp:coreProperties>
</file>