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1C6F3-7D4D-4E57-BF93-A452AA71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EE8A0-C855-4626-9E42-29C6EF03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152A4-55A9-4509-A8C4-74C708CC3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2E031-3184-42CC-B170-91C9E2DB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39855-7A3F-48D9-9254-B4019364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37874-0D32-4657-952D-48CB46E7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1739D-81C3-4640-A229-6BFA2DC9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0D14C-62FB-44EF-8FD7-E46D1337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E9025-5C3C-4288-B026-3CDB4BD8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50C69-D857-4FC5-871C-CF99024E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F4AD8-948C-4654-8EE6-00D02692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4103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学生会竞选演讲稿2分钟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对学生会职位的理解和认识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竞选理由与优势分析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团队合作与领导能力展示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结尾与呼吁支持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70" b="1497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年级：大二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姓名、年级、专业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226" b="2822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对待工作认真负责，能够积极履行自己的职责。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善于与团队成员沟通合作，共同完成目标。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具备创新思维和解决问题的能力，能够提出新的想法和解决方案。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学生会工作经历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曾担任学生会干事，参与组织多项活动，如校园文化艺术节、志愿者服务等。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学术竞赛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获得过全国大学生数学建模竞赛省级一等奖，展现了较强的学术能力。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积极参加社会实践活动，如暑期支教、企业实习等，积累了丰富的社会经验。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过去经历与成就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对学生会职位的理解和认识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职位名称：学生会主席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职责范围：领导学生会各部门工作，代表学生团体与学校管理层沟通，维护学生权益，组织各类校园活动。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职位名称及职责范围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作为学生会的领导者，主席需要带领团队朝着共同的目标努力，确保学生会工作的顺利进行。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主席是学生与学校管理层之间的桥梁，需要传达学生的需求和意见，同时向学生解释学校的政策和措施。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桥梁作用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583" b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主席代表着全体学生的利益，需要在各种场合维护学生的权益，为学生的发展争取更多的资源和支持。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该职位在学生会中的作用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对该职位的期望和目标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提升学生会的影响力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通过组织有意义的活动和倡议，让更多的人了解学生会的工作和成果，提升学生会在学校和社会中的影响力。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加强学生团体建设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推动学生会的内部改革和团队建设，提高学生会成员的素质和能力，打造一支高效、团结、有活力的学生团队。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维护学生权益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深入了解学生的需求和意见，积极与学校管理层沟通，为学生的发展争取更多的资源和支持，切实维护学生的合法权益。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竞选理由与优势分析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具备良好的沟通技巧，能够听取并理解各方意见，促进团队协作。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曾担任过多次团队领导，擅长激发团队成员潜力，调动积极性。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多次成功策划并组织各类活动，具备丰富的活动筹备和执行经验。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深知学生会对于服务同学、促进校园和谐的重要性，愿意为此付出努力。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热爱学生工作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积极投入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承诺将全身心投入到学生会工作中，为同学们提供更好的服务。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致力于寻求更好的工作方法和活动形式，提升学生会的工作效率和影响力。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对学生会工作的热情与承诺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https://d.book118.com/428104103006006036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2024-09-15T03:23:27.432</cp:lastPrinted>
  <dcterms:created xsi:type="dcterms:W3CDTF">2024-09-14T19:23:27Z</dcterms:created>
  <dcterms:modified xsi:type="dcterms:W3CDTF">2024-09-14T19:23:29Z</dcterms:modified>
</cp:coreProperties>
</file>