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55191-3B5E-4D54-940D-811160990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F1B2-4BE9-4967-8780-48526B61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400D5-E8CC-4B22-98B7-1AEA96A68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787BF-68FB-4A45-8EFE-5E41E70D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ECC94-9A9D-458A-A78F-C8F38F6A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39AC8-A60A-4459-966A-1555AF46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CED65-2585-4F2C-BCAB-CF512104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FA004-2ED1-48AA-8586-5269F67D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6ACFB-AB0B-4F5A-9A1F-D4B2C846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CC63-5F14-4428-B1E2-3AA39E28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EF0A3-D9DA-4BC2-AA06-F2E8AE10E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4116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寒假如何培养孩子的社会责任感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家庭教育中社会责任感的培养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学校教育中社会责任感的培养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社会实践中社会责任感的培养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寒假期间社会责任感培养的具体措施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培养孩子的社会责任感是寒假期间一项重要的教育任务。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社会责任感是指个人对社会的责任和义务的认知和行动，是孩子成为有道德、有担当的公民的基础。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寒假是一个很好的时机，可以通过各种实践活动和家庭教育来培养孩子的社会责任感。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社会责任感是指个人对社会所承担的责任和义务，表现为对社会的关注、对他人的尊重和帮助以及对环境的保护等行为。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社会责任感是孩子成为优秀公民的重要品质，有助于孩子形成健全的人格和良好的社会形象。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922" b="992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419" b="174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培养孩子的社会责任感可以提高孩子的社会适应能力和综合素质，为孩子的未来发展打下坚实的基础。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家庭教育中社会责任感的培养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父母应该成为孩子的榜样，通过自身的言行展示出对社会、对家庭、对他人的责任感。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分享工作经验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47" r="32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父母可以积极参与社区活动、志愿服务等，让孩子看到父母为社会做出贡献的实际行动。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父母可以与孩子分享自己的工作经验，让孩子了解父母在工作中所承担的责任和义务。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父母的榜样作用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159" b="101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77" b="113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家庭氛围的营造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民主、平等的家庭关系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建立民主、平等的家庭关系，让孩子感受到家庭成员之间的尊重和平等，培养孩子的公民意识和社会责任感。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家庭议事制度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建立家庭议事制度，让孩子参与家庭决策，了解家庭的经济状况、生活计划等，增强孩子的家庭责任感。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引导孩子关注社会问题，如环境保护、贫困问题、公平正义等，激发孩子的社会意识。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培养独立生活能力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通过家务劳动，培养孩子的独立生活能力和自我管理能力，为将来的社会生活打下基础。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了解家庭的经济状况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让孩子了解家庭的经济状况，学会理性消费和节约开支，增强孩子的经济责任感。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分担家务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鼓励孩子分担家务劳动，如打扫卫生、整理房间、做饭等，让孩子体验到家庭成员的责任和义务。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家务劳动的参与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学校教育中社会责任感的培养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通过学习德育课程，引导孩子认识和理解社会道德规范，明确自身在社会中的角色和责任。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道德认知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培养孩子对社会和他人的关爱和尊重，激发他们的同情心和正义感。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道德情感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教育孩子遵守社会公德，养成良好的行为习惯，如尊重他人、守时、守信等。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德育课程的学习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鼓励孩子参加志愿服务活动，如社区服务、环保活动等，培养他们的奉献精神和团队合作意识。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组织孩子进行社会调查，了解社会问题和民生疾苦，增强他们的社会责任感和使命感。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带领孩子参观企业、工厂等，让他们了解社会生产和服务的过程，培养他们的职业意识和劳动观念。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社会实践活动的参与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https://d.book118.com/428104116075006031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2024-09-08T13:56:26.109</cp:lastPrinted>
  <dcterms:created xsi:type="dcterms:W3CDTF">2024-09-08T05:56:26Z</dcterms:created>
  <dcterms:modified xsi:type="dcterms:W3CDTF">2024-09-08T05:56:28Z</dcterms:modified>
</cp:coreProperties>
</file>