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C2484D-73D8-4656-9D0A-01AC0DAF8F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BEC65A-429D-4AC1-BD94-C979252856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4EB48D-9A63-4691-8422-1B30350DAC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F30AD3D-D579-4579-B216-95C2703F5D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F687665-997D-4E0B-BDF2-BA17AA3F76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C576816-F357-4AEE-8095-BDA95A3A17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54505E2-5E57-476C-BDEB-D68DDF7667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917F1D6-8E93-43B3-B873-EEE463D2C5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77F8A56-C215-4FE4-9773-CA3A218FD9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0E8158-E80C-434D-9BA8-CACCEFA6CD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01D6FD-63E5-4F4E-9178-71072BA382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28104132115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89199" y="1872544"/>
            <a:ext cx="6402705" cy="19773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4950" b="1">
                <a:solidFill>
                  <a:srgbClr val="1B1B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胃溃疡护理查房</a:t>
            </a:r>
          </a:p>
        </p:txBody>
      </p:sp>
      <p:sp>
        <p:nvSpPr>
          <p:cNvPr id="3" name="AutoShape 3"/>
          <p:cNvSpPr/>
          <p:nvPr/>
        </p:nvSpPr>
        <p:spPr>
          <a:xfrm>
            <a:off x="3887301" y="4906518"/>
            <a:ext cx="2473866" cy="4191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rgbClr val="1B1B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240326" y="276691"/>
            <a:ext cx="1591602" cy="4191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2023-2026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2275078" y="276691"/>
            <a:ext cx="1326473" cy="38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ONE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727882" y="229066"/>
            <a:ext cx="1944455" cy="48357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KEEP VIEW</a:t>
            </a:r>
          </a:p>
        </p:txBody>
      </p:sp>
      <p:sp>
        <p:nvSpPr>
          <p:cNvPr id="8" name="AutoShape 8"/>
          <p:cNvSpPr/>
          <p:nvPr/>
        </p:nvSpPr>
        <p:spPr>
          <a:xfrm>
            <a:off x="1634706" y="6115727"/>
            <a:ext cx="2473866" cy="4191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181391" y="6099640"/>
            <a:ext cx="3351690" cy="4191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838194" y="2335530"/>
            <a:ext cx="906780" cy="2186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12000"/>
              </a:lnSpc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4" name="TextBox 4"/>
          <p:cNvSpPr txBox="1"/>
          <p:nvPr/>
        </p:nvSpPr>
        <p:spPr>
          <a:xfrm rot="5400000">
            <a:off x="767584" y="3307080"/>
            <a:ext cx="1859280" cy="281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255707" y="1292542"/>
            <a:ext cx="7275309" cy="42729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胃溃疡概述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胃溃疡患者护理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胃溃疡并发症及预防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胃溃疡患者康复与预后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胃溃疡患者健康教育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胃溃疡概述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胃溃疡是一种常见的消化系统疾病，指胃黏膜在高胃酸和蛋白酶的侵袭下发生溃疡。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上腹部疼痛、餐后饱胀、反酸、恶心、呕吐等，严重时可出现消化道出血、穿孔等症状。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定义与症状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胃溃疡的病因较为复杂，主要包括胃酸和蛋白酶的消化、幽门螺杆菌感染、药物和饮食因素等。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胃溃疡的病理表现为胃黏膜的损伤和炎症，随着病情发展，可出现溃疡、出血、穿孔等现象。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病因与病理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病理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通过胃镜检查和病理活检可确诊胃溃疡。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治疗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治疗胃溃疡的方法包括药物治疗、饮食调整和生活方式改变等，对于严重病例，可能需要手术治疗。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诊断与治疗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胃溃疡患者护理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保证充足的休息，避免过度劳累，根据病情适当进行活动，增强体质。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休息与活动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0167" r="101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病情监测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用药指导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25" r="166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定期记录患者症状变化，如疼痛、反酸、恶心等，以便及时调整治疗方案。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指导患者正确使用药物，包括抑制胃酸分泌药、胃黏膜保护剂等，确保治疗效果。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日常护理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养成定时定量的饮食习惯，避免暴饮暴食，以免加重胃部负担。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9000" b="90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26" r="16626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规律饮食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选择易消化、营养丰富的食物，如新鲜蔬菜、水果、瘦肉等，避免刺激性食物和饮料。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食物选择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餐后适当休息，避免立即运动或平卧，以免影响消化。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餐后护理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饮食护理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关注患者的情绪变化，给予关心和支持，帮助患者保持乐观的心态。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情绪疏导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针对患者的心理问题，如焦虑、抑郁等，提供专业的心理辅导和心理疏导。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心理辅导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向患者普及胃溃疡相关知识，提高患者的认知水平，增强自我管理能力。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健康宣教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心理护理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胃溃疡并发症及预防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https://d.book118.com/428104132115006026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6B73"/>
      </a:accent1>
      <a:accent2>
        <a:srgbClr val="269B8D"/>
      </a:accent2>
      <a:accent3>
        <a:srgbClr val="00657D"/>
      </a:accent3>
      <a:accent4>
        <a:srgbClr val="3B9474"/>
      </a:accent4>
      <a:accent5>
        <a:srgbClr val="6479E6"/>
      </a:accent5>
      <a:accent6>
        <a:srgbClr val="169EA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2024-09-04T04:41:21.410</cp:lastPrinted>
  <dcterms:created xsi:type="dcterms:W3CDTF">2024-09-03T20:41:21Z</dcterms:created>
  <dcterms:modified xsi:type="dcterms:W3CDTF">2024-09-03T20:41:23Z</dcterms:modified>
</cp:coreProperties>
</file>