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E47456F-FA3D-4B0A-9F54-C334CE8A3D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56C99-57E4-48CF-87DE-0A2FA0C19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E4793-97D4-4F01-BE57-FC529EEB1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2FAE4-A94D-49F0-BD52-37F6B60FB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17F26-6335-474C-8CD2-6D4367AB5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F47E58-4E6F-48A6-81DF-A4A9AADA2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9A2614-9DAC-480C-83BF-11C4D197E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C491AD-B703-41B3-A11D-BF7B97B5F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F6C52-D428-4A0F-8F3F-A86EF8333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9EA19-6A15-4C0D-BD45-096A1E19F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59FB1-2193-46F8-87C5-6BAC89FF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B857C-BF89-42A9-9FCF-7DEB3E8B9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9F0F449-50FC-4553-8B4E-AA23B4342D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0AE5F0A-2D55-428A-A403-CDC19901BCD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05123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健康为本疾病为客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健康生活的重要性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健康饮食的重要性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适量运动的重要性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常见慢性疾病预防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心理健康与身体健康的关系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健康生活的总结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健康生活的重要性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什么是健康生活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多吃蔬菜水果，少油少盐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健康饮食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保持规律的作息时间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良好睡眠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每天至少</a:t>
            </a: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30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分钟有氧运动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适量运动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延长寿命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减少疾病风险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有规律的锻炼身体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享受生活中的小事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与家人朋友分享快乐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定期体检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及时就医治疗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健康生活的益处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提升免疫力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吃富含维生素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C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的食物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保持良好的睡眠质量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健康生活的挑战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现代社会的快节奏生活，加上饮食习惯不良和缺乏运动，给健康生活带来了挑战。如何在忙碌的工作中保持健康的生活方式，是当前很多人面临的问题。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如何实现健康生活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养成定时作息的习惯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建立良好的生活习惯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选择适合自己的运动方式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寻找健康生活的乐趣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向医生或营养师咨询意见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寻求专业的健康建议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健康饮食的重要性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健康饮食的定义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健康饮食是指保持膳食均衡，选择多样化食物，并适量摄入各种营养素。这样的饮食习惯有助于维持身体健康，预防疾病，控制体重。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健康饮食的好处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保持健康体重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控制体重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提升免疫力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预防疾病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提供足够能量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维持身体健康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健康饮食的挑战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高热量低营养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快餐文化的影响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导致健康问题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营养素摄入不足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改变困难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饮食习惯的固化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饮食多样化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多种蔬菜水果、谷物、肉类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不暴饮暴食、注意饮食平衡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健康饮食的实践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规律三餐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早餐、午餐、晚餐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饮食是维持身体健康不可或缺的因素。通过保持膳食均衡，多样化选择食物并适量摄入各种营养素，可以获得控制体重、预防疾病的好处。然而，面对快餐文化的影响和饮食习惯的固化，实践健康饮食仍然面临一些挑战。规律三餐、饮食多样化以及适量控制是实践健康饮食的关键步骤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适量运动的重要性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适量运动的定义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适量运动包括有氧运动、肌肉训练和伸展运动等多种形式，是指参与运动时适度的强度和持续时间，有助于维持身体健康和活力。有氧运动可以提升心肺功能，肌肉训练有助于塑造健康体态，而伸展运动可以增强柔韧性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适量运动的益处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增强耐力和心肺功能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提高心肺功能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增强肌肉力量和体型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塑造健康体态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释放身心压力，促进身心健康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缓解压力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缺乏运动伙伴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缺乏伙伴支持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缺乏共同爱好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运动意愿不足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缺乏动力和目标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缺乏坚持意识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运动的挑战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工作繁忙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家庭责任重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健康运动的实践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设定目标和计划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制定运动计划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寻找动力源泉和坚持信念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提升运动动力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选择适合自己的运动方式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寻找喜爱的运动项目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https://d.book118.com/428105123036006047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健康为本疾病为客</vt:lpstr>
      <vt:lpstr>目录</vt:lpstr>
      <vt:lpstr>第1章 健康生活的重要性</vt:lpstr>
      <vt:lpstr>什么是健康生活</vt:lpstr>
      <vt:lpstr>健康生活的益处</vt:lpstr>
      <vt:lpstr> </vt:lpstr>
      <vt:lpstr>如何实现健康生活</vt:lpstr>
      <vt:lpstr>第2章 健康饮食的重要性</vt:lpstr>
      <vt:lpstr> </vt:lpstr>
      <vt:lpstr>健康饮食的好处</vt:lpstr>
      <vt:lpstr>健康饮食的挑战</vt:lpstr>
      <vt:lpstr>健康饮食的实践</vt:lpstr>
      <vt:lpstr>总结</vt:lpstr>
      <vt:lpstr>第3章 适量运动的重要性</vt:lpstr>
      <vt:lpstr> </vt:lpstr>
      <vt:lpstr>适量运动的益处</vt:lpstr>
      <vt:lpstr>运动的挑战</vt:lpstr>
      <vt:lpstr>健康运动的实践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2024-09-28T12:04:01.160</cp:lastPrinted>
  <dcterms:created xsi:type="dcterms:W3CDTF">2024-09-28T04:04:01Z</dcterms:created>
  <dcterms:modified xsi:type="dcterms:W3CDTF">2024-09-28T04:04:03Z</dcterms:modified>
</cp:coreProperties>
</file>