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A8592-06AA-42C1-AAE0-ED0F59CB8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F77C6-EEFD-4198-AF28-799BC97EC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4AAD1-33B4-423E-B067-587DB20BC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8DB8A-9830-445A-87CB-F891337A1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C4D6C8-FE0D-459B-A772-28A0EDA5E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13D4F8-7C61-485F-A9A6-60BCD0CAF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9B256E-4DE3-4F10-AAD1-90C4746E4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CE974-AAFC-45C6-B87E-1B5091CC6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F321C-ED4A-43CB-806D-B53A26A40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6C492-83AB-43E5-8C88-072873E34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955F8-CCF7-4889-BC3F-FDB9576EB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05131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慢性肾功能不全的饮食查房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慢性肾功能不全的基本知识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慢性肾功能不全的饮食原则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慢性肾功能不全的饮食方案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慢性肾功能不全的饮食误区和注意事项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慢性肾功能不全的饮食查房实践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慢性肾功能不全的基本知识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慢性肾功能不全是指各种原因导致的肾脏功能受损，无法维持机体的正常代谢和排泄功能，从而引发一系列症状和体征的疾病。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早期症状可能包括乏力、食欲不振、夜尿增多等，随着病情进展，可能出现高血压、贫血、水肿、恶心呕吐、骨痛等症状。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慢性肾功能不全的常见病因包括糖尿病肾病、高血压肾病、慢性肾小球肾炎、肾小管间质性肾炎等。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慢性肾功能不全时，肾脏的排泄和调节功能受损，导致水、电解质平衡紊乱，毒素在体内蓄积，引起全身各系统的功能障碍。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慢性肾功能不全的诊断主要依据患者的病史、临床表现和实验室检查，其中血肌酐和肾小球滤过率是评估肾功能的重要指标。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评估慢性肾功能不全的严重程度，通常采用慢性肾脏病（CKD）分期的方法，根据肾小球滤过率的不同分为1-5期，其中3期以上属于中重度肾功能不全。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诊断和评估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慢性肾功能不全的饮食原则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688" r="18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限制蛋白质摄入是慢性肾功能不全患者饮食管理的重要原则，有助于减轻肾脏负担。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患者应选择低蛋白、高生物效价的动物性蛋白质，如鱼、瘦肉、蛋、奶等，并适量控制摄入量。同时，可适当增加植物性蛋白质的摄入，如豆类及其制品。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限制蛋白质摄入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控制盐和水分摄入有助于减轻水肿、高血压和心衰等并发症，改善患者生活质量。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患者应遵循低盐、低脂、低糖的饮食原则，控制每日盐摄入量不超过3克，水分摄入量应根据患者尿量、水肿程度和血压情况调整。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控制盐和水分摄入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" r="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慢性肾功能不全患者常常缺乏某些必需营养素，如维生素、矿物质和微量元素，因此需要适当补充。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患者应增加新鲜蔬菜、水果的摄入，以补充维生素和矿物质。同时，可适当补充钙、磷等矿物质，以满足骨骼健康的需求。此外，还需关注微量元素如铁、锌等的摄入，以维持正常的生理功能。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补充必需营养素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慢性肾功能不全的饮食方案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https://d.book118.com/428105131007006026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2024-09-03T00:09:07.182</cp:lastPrinted>
  <dcterms:created xsi:type="dcterms:W3CDTF">2024-09-02T16:09:07Z</dcterms:created>
  <dcterms:modified xsi:type="dcterms:W3CDTF">2024-09-02T16:09:08Z</dcterms:modified>
</cp:coreProperties>
</file>