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C117C-F91B-473B-8940-E0D4D4DA3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DD294-C767-4424-81E2-AF0DCCD91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177BF-905D-4ABA-B3A6-4EF488834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479D10-8E5F-466E-AB83-D26D80AF4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045CDC-6F8E-4E61-8B7B-D5D23AC03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1577A4-AAD9-4B59-8556-0277A1754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477FB5-1BCD-4BA8-9066-8869F2298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27DA0B-A243-4B39-883A-9C4C4B2C0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5BF154-D32A-425B-8FD9-FA4E26805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7BB54-3CA2-4D8F-B830-E2196253F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9B70D1-8D79-40B3-B09B-8E3B88260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06070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多元化农业发展智慧农业解决方案的实践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多元化农业发展现状及挑战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智慧农业解决方案设计与实践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智慧农业在多元化农业发展中的作用与价值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智慧农业解决方案实施效果评估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多元化农业发展智慧农业解决方案推广与应用前景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农业现代化转型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随着科技的不断进步，传统农业正面临着向现代化转型的压力与挑战，智慧农业作为农业现代化的重要方向，具有广阔的发展前景。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多元化农业需求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随着消费者对农产品品质、安全、多样性等方面需求的提高，多元化农业成为满足市场需求的重要途径，智慧农业解决方案为多元化农业发展提供了有力支持。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农业可持续发展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智慧农业通过精准化、智能化的生产方式，有助于减少农业资源浪费，提高农业生产效率，推动农业可持续发展。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智慧农业是指利用物联网、大数据、人工智能等现代信息技术手段，对农业生产、经营、管理、服务等环节进行智能化改造，实现农业生产精准化、管理智能化、服务便捷化的新型农业形态。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智慧农业技术体系包括物联网技术、大数据技术、人工智能技术、云计算技术等，这些技术相互融合，共同构建起智慧农业的技术支撑体系。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智慧农业应用场景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智慧农业在农业生产、农产品流通、农业资源管理、农业科技服务等领域具有广泛的应用场景，为农业生产者、经营者、消费者等提供了便捷、高效的服务。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多元化农业发展现状及挑战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269" b="42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277" b="32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多元化农业发展现状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农业类型多样化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包括传统农业、设施农业、生态农业、有机农业等多种类型，以满足不同市场需求。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农业技术不断创新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如精准农业、智慧农业等技术的引入，提高了农业生产效率和质量。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农业产业链不断完善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涵盖了农资供应、农业生产、农产品加工、销售等多个环节，形成了较为完整的产业链条。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如水资源、土地资源等的短缺，制约了农业生产的进一步发展。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农业资源短缺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农业生产对环境的影响日益凸显，如何实现农业发展与生态环境的和谐共生是一大挑战。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农业生态环境压力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消费者对农产品质量的要求不断提高，如何保障农产品质量安全是农业生产者必须面对的问题。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农产品质量安全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随着城市化进程的加速，农业劳动力流失严重，如何吸引和留住农业劳动力是农业发展亟待解决的问题。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农业劳动力短缺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智慧农业解决方案设计与实践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利用物联网、大数据、人工智能等技术，实现农业生产全过程的智能化管理和决策。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通过精准感知、精准控制、精准管理等手段，提高农业生产的精细化水平。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注重农业生态环境的保护和改善，推动农业可持续发展。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智慧农业解决方案设计思路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对海量农业数据进行挖掘和分析，为农业生产提供科学依据和决策支持。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提供强大的计算和存储能力，支持智慧农业应用系统的运行和数据处理。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应用机器学习、深度学习等技术，实现农业生产过程的自动化和智能化。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通过传感器、RFID等设备，实现对农业生产环境的实时监测和数据采集。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智慧农业技术体系构建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智能温室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精准灌溉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农业机器人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农业无人机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智慧农业应用场景分析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06" r="1650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利用物联网技术对温室环境进行实时监测和调节，提高温室作物的产量和品质。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根据土壤湿度、气象数据等信息，实现精准灌溉和节水管理，提高水资源利用效率。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应用机器人技术，实现自动化播种、施肥、除草等农业生产作业，提高生产效率。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利用无人机进行农田巡查、作物状态监测、植保作业等，提高农业生产的便捷性和效率。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https://d.book118.com/428106070060006030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2024-09-06T22:12:11.094</cp:lastPrinted>
  <dcterms:created xsi:type="dcterms:W3CDTF">2024-09-06T14:12:11Z</dcterms:created>
  <dcterms:modified xsi:type="dcterms:W3CDTF">2024-09-06T14:12:13Z</dcterms:modified>
</cp:coreProperties>
</file>