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34B47-BD6A-4DBA-8B54-EC79AEC37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3C443-3101-44EC-9BCE-3735ADB84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172ED-E368-4475-A337-9CEE43724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A762B-EA04-48F3-888E-BE9AE24DA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4D4346-AFA5-4282-9048-8726459C7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EF4073-C2FE-4B12-818F-31E03B83E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336C2F-1F66-4C31-85EC-9AC88E9DF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DEE80-A262-4073-B77A-6AC5EA682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507EA-DB69-42D6-886E-D1C2A8F33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D53BE-0080-4A0A-897D-0686AA2A9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20EF8-E0EA-4EFE-8717-55040FEEC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06073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新生儿及婴幼儿的护理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早期教育与智力开发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新生儿皮肤娇嫩，需勤洗澡，更换尿布，保持衣物和床单的清洁和干燥。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为新生儿创造一个安静、舒适的睡眠环境，保持适宜的温度和湿度，有助于宝宝的睡眠质量和生长发育。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适当的抚触和按摩有助于促进新生儿神经系统的发育和情感的建立。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抚触和按摩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新生儿日常护理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提倡母乳喂养，母乳是新生儿最理想的食品，含有丰富的营养和免疫物质。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75" r="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无法母乳喂养时，可选择适合新生儿的配方奶喂养，注意奶量和喂养时间的控制。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根据新生儿的体重和生长情况，逐渐增加喂养量，以满足宝宝的营养需求。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新生儿喂养指导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新生儿黄疸是常见的生理现象，大多数情况下会自行消退，严重时需就医治疗。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保持皮肤清洁干燥，避免过度刺激，严重时需就医治疗。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红疹和湿疹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喂奶后轻拍背部，帮助宝宝打嗝排出空气，严重时需就医检查。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吐奶和溢奶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新生儿常见问题及处理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婴幼儿护理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选择新鲜、易消化、营养丰富的食物，包括蔬菜、水果、谷物、蛋白质来源等。根据宝宝的年龄和咀嚼能力，逐渐增加食物的种类和硬度。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饮食规律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建立规律的饮食时间和量，遵循“三餐三点”的原则，即早、中、晚三餐，上午、下午和睡前三个点心时间。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采用正确的喂养姿势，控制喂养速度，避免宝宝过度饥饿或过饱。在宝宝哭闹时，先排除生理需求，再进行喂养。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288" r="2028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保持室内空气新鲜、安静、温暖，提供舒适的睡眠环境。婴儿床应放在靠近父母的地方，方便照看。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睡眠习惯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建立规律的睡眠时间和作息，白天保持适当的活动量，晚上保持安静。培养宝宝自主入睡的能力，避免过度依赖安抚物品。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婴儿床应符合安全标准，避免使用过软的床垫和过多的毛绒玩具。在宝宝睡觉时，应将危险物品移出卧室。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从第一颗乳牙萌出开始，每天用软纱布或棉签清洁宝宝的牙齿和牙龈。避免宝宝含着奶瓶睡觉，以免影响牙齿发育。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定期带宝宝进行健康检查，评估生长发育状况和营养状况。遵循医生的建议，及时接种疫苗和进行预防保健。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日常清洁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定期给宝宝洗澡、洗头、洗脸、洗手，保持皮肤清洁。衣物和尿布应勤换洗，保持干爽舒适。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960" r="896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疾病预防与应对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https://d.book118.com/428106073007006037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2024-09-16T16:53:06.171</cp:lastPrinted>
  <dcterms:created xsi:type="dcterms:W3CDTF">2024-09-16T08:53:06Z</dcterms:created>
  <dcterms:modified xsi:type="dcterms:W3CDTF">2024-09-16T08:53:08Z</dcterms:modified>
</cp:coreProperties>
</file>