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7CE1D8-4533-45C0-8D25-15E673874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E6C61C-415E-46C0-8D74-D9F4D5340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9978A-B921-48CF-8238-B9E4478C8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49B3C7-C300-41A3-A275-430B63085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6576F-2828-487C-BDCA-5FCAD858BC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4CC584-C6FA-4F77-B1E8-418C073625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EE2AE1-1692-4850-9529-CD8422C46F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CADE11-2731-4D9F-A8C4-93E004E35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B5CAA2-5D5E-4CF9-92F2-B60440FA2A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413F9-B81A-4F4E-B3E9-C3BB50177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66B98-8F83-4E96-803B-6780C50D4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06075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3D生物打印血管研究</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3D生物打印技术简介
 血管打印的研究背景和意义
 血管打印的技术原理和方法
 生物材料和细胞选择
 3D打印血管的实验流程
 实验结果和数据分析
 技术挑战和未来展望
 临床应用的潜力和风险</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3D生物打印技术简介</a:t>
            </a:r>
          </a:p>
        </p:txBody>
      </p:sp>
      <p:sp>
        <p:nvSpPr>
          <p:cNvPr id="3" name="Subtitle 2"/>
          <p:cNvSpPr>
            <a:spLocks noGrp="1"/>
          </p:cNvSpPr>
          <p:nvPr>
            <p:ph type="subTitle" idx="1"/>
          </p:nvPr>
        </p:nvSpPr>
        <p:spPr/>
        <p:txBody>
          <a:bodyPr/>
          <a:lstStyle/>
          <a:p>
            <a:r>
              <a:t>3D生物打印血管研究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3D生物打印技术简介</a:t>
            </a:r>
          </a:p>
        </p:txBody>
      </p:sp>
      <p:sp>
        <p:nvSpPr>
          <p:cNvPr id="3" name="Text Placeholder 2"/>
          <p:cNvSpPr>
            <a:spLocks noGrp="1"/>
          </p:cNvSpPr>
          <p:nvPr>
            <p:ph type="body" idx="1"/>
          </p:nvPr>
        </p:nvSpPr>
        <p:spPr/>
        <p:txBody>
          <a:bodyPr/>
          <a:lstStyle/>
          <a:p>
            <a:r>
              <a:t>3D生物打印技术概述</a:t>
            </a:r>
          </a:p>
        </p:txBody>
      </p:sp>
      <p:sp>
        <p:nvSpPr>
          <p:cNvPr id="4" name="Content Placeholder 3"/>
          <p:cNvSpPr>
            <a:spLocks noGrp="1"/>
          </p:cNvSpPr>
          <p:nvPr>
            <p:ph sz="half" idx="2"/>
          </p:nvPr>
        </p:nvSpPr>
        <p:spPr/>
        <p:txBody>
          <a:bodyPr/>
          <a:lstStyle/>
          <a:p>
            <a:r>
              <a:t>1.3D生物打印是一种利用生物材料、细胞和生长因子等，通过精密的三维打印技术，构建出具有复杂结构和功能的生物组织或器官的技术。</a:t>
            </a:r>
          </a:p>
          <a:p>
            <a:r>
              <a:t>2.这种技术可以在体外制造出与人体内环境相似的组织结构，为医学研究、药物筛选和疾病治疗提供了全新的平台。</a:t>
            </a:r>
          </a:p>
          <a:p>
            <a:r>
              <a:t>3.3D生物打印技术的发展趋势是向着更高的打印分辨率、更复杂的组织结构、更广泛的应用领域发展。</a:t>
            </a:r>
          </a:p>
          <a:p/>
        </p:txBody>
      </p:sp>
      <p:sp>
        <p:nvSpPr>
          <p:cNvPr id="5" name="Text Placeholder 4"/>
          <p:cNvSpPr>
            <a:spLocks noGrp="1"/>
          </p:cNvSpPr>
          <p:nvPr>
            <p:ph type="body" idx="3"/>
          </p:nvPr>
        </p:nvSpPr>
        <p:spPr/>
        <p:txBody>
          <a:bodyPr/>
          <a:lstStyle/>
          <a:p>
            <a:r>
              <a:t>3D生物打印血管研究的意义</a:t>
            </a:r>
          </a:p>
        </p:txBody>
      </p:sp>
      <p:sp>
        <p:nvSpPr>
          <p:cNvPr id="6" name="Content Placeholder 5"/>
          <p:cNvSpPr>
            <a:spLocks noGrp="1"/>
          </p:cNvSpPr>
          <p:nvPr>
            <p:ph sz="half" idx="4"/>
          </p:nvPr>
        </p:nvSpPr>
        <p:spPr/>
        <p:txBody>
          <a:bodyPr/>
          <a:lstStyle/>
          <a:p>
            <a:r>
              <a:t>1.血管疾病是目前全球范围内的主要死因之一，3D生物打印血管研究为血管疾病的治疗提供了新的思路和方法。</a:t>
            </a:r>
          </a:p>
          <a:p>
            <a:r>
              <a:t>2.通过3D生物打印技术，可以制造出与人体血管结构和功能相似的血管，用于替换病变的血管或者修复血管损伤。</a:t>
            </a:r>
          </a:p>
          <a:p>
            <a:r>
              <a:t>3.3D生物打印血管的研究也有助于深入了解血管的发生、发育和病变机制，为血管疾病的预防和治疗提供理论基础。</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3D生物打印技术简介</a:t>
            </a:r>
          </a:p>
        </p:txBody>
      </p:sp>
      <p:sp>
        <p:nvSpPr>
          <p:cNvPr id="3" name="Text Placeholder 2"/>
          <p:cNvSpPr>
            <a:spLocks noGrp="1"/>
          </p:cNvSpPr>
          <p:nvPr>
            <p:ph type="body" idx="1"/>
          </p:nvPr>
        </p:nvSpPr>
        <p:spPr/>
        <p:txBody>
          <a:bodyPr/>
          <a:lstStyle/>
          <a:p>
            <a:r>
              <a:t>3D生物打印血管的研究进展</a:t>
            </a:r>
          </a:p>
        </p:txBody>
      </p:sp>
      <p:sp>
        <p:nvSpPr>
          <p:cNvPr id="4" name="Content Placeholder 3"/>
          <p:cNvSpPr>
            <a:spLocks noGrp="1"/>
          </p:cNvSpPr>
          <p:nvPr>
            <p:ph sz="half" idx="2"/>
          </p:nvPr>
        </p:nvSpPr>
        <p:spPr/>
        <p:txBody>
          <a:bodyPr/>
          <a:lstStyle/>
          <a:p>
            <a:r>
              <a:t>1.目前，3D生物打印血管的研究已经取得了一定的进展，不同类型的生物材料和打印技术被用于制造血管。</a:t>
            </a:r>
          </a:p>
          <a:p>
            <a:r>
              <a:t>2.已经有多项研究表明，通过3D生物打印技术制造的血管具有良好的生物相容性和力学性能，可以在体内发挥正常的生理功能。</a:t>
            </a:r>
          </a:p>
          <a:p>
            <a:r>
              <a:t>3.然而，目前3D生物打印血管的研究仍处于实验室阶段，需要进一步的研究和改进才能应用于临床实践。</a:t>
            </a:r>
          </a:p>
          <a:p/>
        </p:txBody>
      </p:sp>
      <p:sp>
        <p:nvSpPr>
          <p:cNvPr id="5" name="Text Placeholder 4"/>
          <p:cNvSpPr>
            <a:spLocks noGrp="1"/>
          </p:cNvSpPr>
          <p:nvPr>
            <p:ph type="body" idx="3"/>
          </p:nvPr>
        </p:nvSpPr>
        <p:spPr/>
        <p:txBody>
          <a:bodyPr/>
          <a:lstStyle/>
          <a:p>
            <a:r>
              <a:t>3D生物打印血管的挑战和前景</a:t>
            </a:r>
          </a:p>
        </p:txBody>
      </p:sp>
      <p:sp>
        <p:nvSpPr>
          <p:cNvPr id="6" name="Content Placeholder 5"/>
          <p:cNvSpPr>
            <a:spLocks noGrp="1"/>
          </p:cNvSpPr>
          <p:nvPr>
            <p:ph sz="half" idx="4"/>
          </p:nvPr>
        </p:nvSpPr>
        <p:spPr/>
        <p:txBody>
          <a:bodyPr/>
          <a:lstStyle/>
          <a:p>
            <a:r>
              <a:t>1.3D生物打印血管的研究面临着一系列的挑战，包括生物材料的选择和优化、打印技术的改进、细胞来源和质量控制等。</a:t>
            </a:r>
          </a:p>
          <a:p>
            <a:r>
              <a:t>2.未来，随着技术的不断进步和研究的深入，3D生物打印血管有望在血管疾病的治疗中发挥更大的作用。</a:t>
            </a:r>
          </a:p>
          <a:p>
            <a:r>
              <a:t>3.同时，3D生物打印技术也有望应用于其他领域，如神经科学、骨科等，为人类的健康事业做出更大的贡献。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血管打印的研究背景和意义</a:t>
            </a:r>
          </a:p>
        </p:txBody>
      </p:sp>
      <p:sp>
        <p:nvSpPr>
          <p:cNvPr id="3" name="Subtitle 2"/>
          <p:cNvSpPr>
            <a:spLocks noGrp="1"/>
          </p:cNvSpPr>
          <p:nvPr>
            <p:ph type="subTitle" idx="1"/>
          </p:nvPr>
        </p:nvSpPr>
        <p:spPr/>
        <p:txBody>
          <a:bodyPr/>
          <a:lstStyle/>
          <a:p>
            <a:r>
              <a:t>3D生物打印血管研究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血管打印的研究背景和意义</a:t>
            </a:r>
          </a:p>
        </p:txBody>
      </p:sp>
      <p:sp>
        <p:nvSpPr>
          <p:cNvPr id="3" name="Text Placeholder 2"/>
          <p:cNvSpPr>
            <a:spLocks noGrp="1"/>
          </p:cNvSpPr>
          <p:nvPr>
            <p:ph type="body" idx="1"/>
          </p:nvPr>
        </p:nvSpPr>
        <p:spPr/>
        <p:txBody>
          <a:bodyPr/>
          <a:lstStyle/>
          <a:p>
            <a:r>
              <a:t>血管疾病的治疗需求</a:t>
            </a:r>
          </a:p>
        </p:txBody>
      </p:sp>
      <p:sp>
        <p:nvSpPr>
          <p:cNvPr id="4" name="Content Placeholder 3"/>
          <p:cNvSpPr>
            <a:spLocks noGrp="1"/>
          </p:cNvSpPr>
          <p:nvPr>
            <p:ph sz="half" idx="2"/>
          </p:nvPr>
        </p:nvSpPr>
        <p:spPr/>
        <p:txBody>
          <a:bodyPr/>
          <a:lstStyle/>
          <a:p>
            <a:r>
              <a:t>1.血管疾病的高发病率和高致死率，对有效的治疗方法有着迫切的需求。</a:t>
            </a:r>
          </a:p>
          <a:p>
            <a:r>
              <a:t>2.传统的血管移植方法存在免疫排斥反应、供体短缺等问题。</a:t>
            </a:r>
          </a:p>
          <a:p>
            <a:r>
              <a:t>3.需要探索新的血管生成技术，以满足临床需求。</a:t>
            </a:r>
          </a:p>
          <a:p/>
        </p:txBody>
      </p:sp>
      <p:sp>
        <p:nvSpPr>
          <p:cNvPr id="5" name="Text Placeholder 4"/>
          <p:cNvSpPr>
            <a:spLocks noGrp="1"/>
          </p:cNvSpPr>
          <p:nvPr>
            <p:ph type="body" idx="3"/>
          </p:nvPr>
        </p:nvSpPr>
        <p:spPr/>
        <p:txBody>
          <a:bodyPr/>
          <a:lstStyle/>
          <a:p>
            <a:r>
              <a:t>3D生物打印技术的发展</a:t>
            </a:r>
          </a:p>
        </p:txBody>
      </p:sp>
      <p:sp>
        <p:nvSpPr>
          <p:cNvPr id="6" name="Content Placeholder 5"/>
          <p:cNvSpPr>
            <a:spLocks noGrp="1"/>
          </p:cNvSpPr>
          <p:nvPr>
            <p:ph sz="half" idx="4"/>
          </p:nvPr>
        </p:nvSpPr>
        <p:spPr/>
        <p:txBody>
          <a:bodyPr/>
          <a:lstStyle/>
          <a:p>
            <a:r>
              <a:t>1.3D生物打印技术已经成为生物医学领域的研究热点。</a:t>
            </a:r>
          </a:p>
          <a:p>
            <a:r>
              <a:t>2.该技术可以精确控制生物材料的形状、结构和成分，为血管打印提供了可能。</a:t>
            </a:r>
          </a:p>
          <a:p>
            <a:r>
              <a:t>3.3D生物打印技术的发展，使得个性化、定制化的血管生成成为可能。</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血管打印的研究背景和意义</a:t>
            </a:r>
          </a:p>
        </p:txBody>
      </p:sp>
      <p:sp>
        <p:nvSpPr>
          <p:cNvPr id="3" name="Content Placeholder 2"/>
          <p:cNvSpPr>
            <a:spLocks noGrp="1"/>
          </p:cNvSpPr>
          <p:nvPr>
            <p:ph sz="half" idx="2"/>
          </p:nvPr>
        </p:nvSpPr>
        <p:spPr/>
        <p:txBody>
          <a:bodyPr/>
          <a:lstStyle/>
          <a:p>
            <a:r>
              <a:t>1.目前，血管打印研究已经取得了一定的进展，但仍处于探索阶段。</a:t>
            </a:r>
          </a:p>
          <a:p>
            <a:r>
              <a:t>2.研究者们已经探索了多种血管打印的方法和生物材料，取得了一定的成果。</a:t>
            </a:r>
          </a:p>
          <a:p>
            <a:r>
              <a:t>3.但是，仍存在一些技术和生物学上的挑战需要克服。</a:t>
            </a:r>
          </a:p>
          <a:p/>
        </p:txBody>
      </p:sp>
      <p:sp>
        <p:nvSpPr>
          <p:cNvPr id="4" name="Text Placeholder 3"/>
          <p:cNvSpPr>
            <a:spLocks noGrp="1"/>
          </p:cNvSpPr>
          <p:nvPr>
            <p:ph type="body" idx="3"/>
          </p:nvPr>
        </p:nvSpPr>
        <p:spPr/>
        <p:txBody>
          <a:bodyPr/>
          <a:lstStyle/>
          <a:p>
            <a:r>
              <a:t>血管打印的潜力与前景</a:t>
            </a:r>
          </a:p>
        </p:txBody>
      </p:sp>
      <p:sp>
        <p:nvSpPr>
          <p:cNvPr id="5" name="Content Placeholder 4"/>
          <p:cNvSpPr>
            <a:spLocks noGrp="1"/>
          </p:cNvSpPr>
          <p:nvPr>
            <p:ph sz="half" idx="4"/>
          </p:nvPr>
        </p:nvSpPr>
        <p:spPr/>
        <p:txBody>
          <a:bodyPr/>
          <a:lstStyle/>
          <a:p>
            <a:r>
              <a:t>1.血管打印技术有望成为一种新型的血管生成方法，解决传统方法的不足。</a:t>
            </a:r>
          </a:p>
          <a:p>
            <a:r>
              <a:t>2.随着技术的不断发展，血管打印的潜力将不断被挖掘。</a:t>
            </a:r>
          </a:p>
          <a:p>
            <a:r>
              <a:t>3.未来，血管打印技术可能会应用于多种血管疾病的治疗，为人类健康做出更大贡献。</a:t>
            </a:r>
          </a:p>
          <a:p/>
        </p:txBody>
      </p:sp>
      <p:sp>
        <p:nvSpPr>
          <p:cNvPr id="6" name="Text Placeholder 5"/>
          <p:cNvSpPr>
            <a:spLocks noGrp="1"/>
          </p:cNvSpPr>
          <p:nvPr>
            <p:ph type="body" idx="1"/>
          </p:nvPr>
        </p:nvSpPr>
        <p:spPr/>
        <p:txBody>
          <a:bodyPr/>
          <a:lstStyle/>
          <a:p>
            <a:r>
              <a:t>血管打印的研究现状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血管打印的研究背景和意义</a:t>
            </a:r>
          </a:p>
        </p:txBody>
      </p:sp>
      <p:sp>
        <p:nvSpPr>
          <p:cNvPr id="3" name="Text Placeholder 2"/>
          <p:cNvSpPr>
            <a:spLocks noGrp="1"/>
          </p:cNvSpPr>
          <p:nvPr>
            <p:ph type="body" idx="1"/>
          </p:nvPr>
        </p:nvSpPr>
        <p:spPr/>
        <p:txBody>
          <a:bodyPr/>
          <a:lstStyle/>
          <a:p>
            <a:r>
              <a:t>血管打印的研究挑战</a:t>
            </a:r>
          </a:p>
        </p:txBody>
      </p:sp>
      <p:sp>
        <p:nvSpPr>
          <p:cNvPr id="4" name="Content Placeholder 3"/>
          <p:cNvSpPr>
            <a:spLocks noGrp="1"/>
          </p:cNvSpPr>
          <p:nvPr>
            <p:ph sz="half" idx="2"/>
          </p:nvPr>
        </p:nvSpPr>
        <p:spPr/>
        <p:txBody>
          <a:bodyPr/>
          <a:lstStyle/>
          <a:p>
            <a:r>
              <a:t>1.血管打印技术涉及到多个学科的交叉，需要跨学科的合作与研究。</a:t>
            </a:r>
          </a:p>
          <a:p>
            <a:r>
              <a:t>2.生物材料的选择和生物相容性是研究的难点之一，需要进一步探索和改进。</a:t>
            </a:r>
          </a:p>
          <a:p>
            <a:r>
              <a:t>3.血管打印技术的临床转化仍需进一步的研究和验证，以确保其安全性和有效性。</a:t>
            </a:r>
          </a:p>
          <a:p/>
        </p:txBody>
      </p:sp>
      <p:sp>
        <p:nvSpPr>
          <p:cNvPr id="5" name="Text Placeholder 4"/>
          <p:cNvSpPr>
            <a:spLocks noGrp="1"/>
          </p:cNvSpPr>
          <p:nvPr>
            <p:ph type="body" idx="3"/>
          </p:nvPr>
        </p:nvSpPr>
        <p:spPr/>
        <p:txBody>
          <a:bodyPr/>
          <a:lstStyle/>
          <a:p>
            <a:r>
              <a:t>血管打印的研究展望</a:t>
            </a:r>
          </a:p>
        </p:txBody>
      </p:sp>
      <p:sp>
        <p:nvSpPr>
          <p:cNvPr id="6" name="Content Placeholder 5"/>
          <p:cNvSpPr>
            <a:spLocks noGrp="1"/>
          </p:cNvSpPr>
          <p:nvPr>
            <p:ph sz="half" idx="4"/>
          </p:nvPr>
        </p:nvSpPr>
        <p:spPr/>
        <p:txBody>
          <a:bodyPr/>
          <a:lstStyle/>
          <a:p>
            <a:r>
              <a:t>1.随着技术的不断进步和研究的深入，血管打印技术有望在未来实现临床应用。</a:t>
            </a:r>
          </a:p>
          <a:p>
            <a:r>
              <a:t>2.未来研究可以进一步探索血管打印技术的最佳工艺参数和生物材料，提高其效率和安全性。</a:t>
            </a:r>
          </a:p>
          <a:p>
            <a:r>
              <a:t>3.同时，可以结合其他先进技术，如干细胞技术和基因编辑技术，进一步推动血管打印技术的发展和应用。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血管打印的技术原理和方法</a:t>
            </a:r>
          </a:p>
        </p:txBody>
      </p:sp>
      <p:sp>
        <p:nvSpPr>
          <p:cNvPr id="3" name="Subtitle 2"/>
          <p:cNvSpPr>
            <a:spLocks noGrp="1"/>
          </p:cNvSpPr>
          <p:nvPr>
            <p:ph type="subTitle" idx="1"/>
          </p:nvPr>
        </p:nvSpPr>
        <p:spPr/>
        <p:txBody>
          <a:bodyPr/>
          <a:lstStyle/>
          <a:p>
            <a:r>
              <a:t>3D生物打印血管研究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血管打印的技术原理和方法</a:t>
            </a:r>
          </a:p>
        </p:txBody>
      </p:sp>
      <p:sp>
        <p:nvSpPr>
          <p:cNvPr id="3" name="Text Placeholder 2"/>
          <p:cNvSpPr>
            <a:spLocks noGrp="1"/>
          </p:cNvSpPr>
          <p:nvPr>
            <p:ph type="body" idx="1"/>
          </p:nvPr>
        </p:nvSpPr>
        <p:spPr/>
        <p:txBody>
          <a:bodyPr/>
          <a:lstStyle/>
          <a:p>
            <a:r>
              <a:t>生物墨水设计</a:t>
            </a:r>
          </a:p>
        </p:txBody>
      </p:sp>
      <p:sp>
        <p:nvSpPr>
          <p:cNvPr id="4" name="Content Placeholder 3"/>
          <p:cNvSpPr>
            <a:spLocks noGrp="1"/>
          </p:cNvSpPr>
          <p:nvPr>
            <p:ph sz="half" idx="2"/>
          </p:nvPr>
        </p:nvSpPr>
        <p:spPr/>
        <p:txBody>
          <a:bodyPr/>
          <a:lstStyle/>
          <a:p>
            <a:r>
              <a:t>1.生物墨水需要具有生物相容性，能够支持细胞的生长和分化。</a:t>
            </a:r>
          </a:p>
          <a:p>
            <a:r>
              <a:t>2.墨水的流变性质需适应打印过程，保证打印精度和稳定性。</a:t>
            </a:r>
          </a:p>
          <a:p>
            <a:r>
              <a:t>3.墨水成分应能促进血管细胞间的相互作用，以形成稳定的血管结构。</a:t>
            </a:r>
          </a:p>
          <a:p/>
        </p:txBody>
      </p:sp>
      <p:sp>
        <p:nvSpPr>
          <p:cNvPr id="5" name="Text Placeholder 4"/>
          <p:cNvSpPr>
            <a:spLocks noGrp="1"/>
          </p:cNvSpPr>
          <p:nvPr>
            <p:ph type="body" idx="3"/>
          </p:nvPr>
        </p:nvSpPr>
        <p:spPr/>
        <p:txBody>
          <a:bodyPr/>
          <a:lstStyle/>
          <a:p>
            <a:r>
              <a:t>打印设备与技术</a:t>
            </a:r>
          </a:p>
        </p:txBody>
      </p:sp>
      <p:sp>
        <p:nvSpPr>
          <p:cNvPr id="6" name="Content Placeholder 5"/>
          <p:cNvSpPr>
            <a:spLocks noGrp="1"/>
          </p:cNvSpPr>
          <p:nvPr>
            <p:ph sz="half" idx="4"/>
          </p:nvPr>
        </p:nvSpPr>
        <p:spPr/>
        <p:txBody>
          <a:bodyPr/>
          <a:lstStyle/>
          <a:p>
            <a:r>
              <a:t>1.高精度、高分辨率的打印设备是实现血管精细结构的关键。</a:t>
            </a:r>
          </a:p>
          <a:p>
            <a:r>
              <a:t>2.需要掌握适当的打印参数，如打印速度、压力、喷头尺寸等。</a:t>
            </a:r>
          </a:p>
          <a:p>
            <a:r>
              <a:t>3.结合生物材料、细胞生物学等领域的知识，优化打印过程。</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血管打印的技术原理和方法</a:t>
            </a:r>
          </a:p>
        </p:txBody>
      </p:sp>
      <p:sp>
        <p:nvSpPr>
          <p:cNvPr id="3" name="Text Placeholder 2"/>
          <p:cNvSpPr>
            <a:spLocks noGrp="1"/>
          </p:cNvSpPr>
          <p:nvPr>
            <p:ph type="body" idx="1"/>
          </p:nvPr>
        </p:nvSpPr>
        <p:spPr/>
        <p:txBody>
          <a:bodyPr/>
          <a:lstStyle/>
          <a:p>
            <a:r>
              <a:t>细胞来源与培养</a:t>
            </a:r>
          </a:p>
        </p:txBody>
      </p:sp>
      <p:sp>
        <p:nvSpPr>
          <p:cNvPr id="4" name="Content Placeholder 3"/>
          <p:cNvSpPr>
            <a:spLocks noGrp="1"/>
          </p:cNvSpPr>
          <p:nvPr>
            <p:ph sz="half" idx="2"/>
          </p:nvPr>
        </p:nvSpPr>
        <p:spPr/>
        <p:txBody>
          <a:bodyPr/>
          <a:lstStyle/>
          <a:p>
            <a:r>
              <a:t>1.需要选择适当的细胞来源，如脐带血、脂肪干细胞等。</a:t>
            </a:r>
          </a:p>
          <a:p>
            <a:r>
              <a:t>2.细胞培养条件需保证细胞的活性、增殖和分化能力。</a:t>
            </a:r>
          </a:p>
          <a:p>
            <a:r>
              <a:t>3.在打印前，需要对细胞进行适当的预处理，以提高其适应性。</a:t>
            </a:r>
          </a:p>
          <a:p/>
        </p:txBody>
      </p:sp>
      <p:sp>
        <p:nvSpPr>
          <p:cNvPr id="5" name="Text Placeholder 4"/>
          <p:cNvSpPr>
            <a:spLocks noGrp="1"/>
          </p:cNvSpPr>
          <p:nvPr>
            <p:ph type="body" idx="3"/>
          </p:nvPr>
        </p:nvSpPr>
        <p:spPr/>
        <p:txBody>
          <a:bodyPr/>
          <a:lstStyle/>
          <a:p>
            <a:r>
              <a:t>生物反应与调控</a:t>
            </a:r>
          </a:p>
        </p:txBody>
      </p:sp>
      <p:sp>
        <p:nvSpPr>
          <p:cNvPr id="6" name="Content Placeholder 5"/>
          <p:cNvSpPr>
            <a:spLocks noGrp="1"/>
          </p:cNvSpPr>
          <p:nvPr>
            <p:ph sz="half" idx="4"/>
          </p:nvPr>
        </p:nvSpPr>
        <p:spPr/>
        <p:txBody>
          <a:bodyPr/>
          <a:lstStyle/>
          <a:p>
            <a:r>
              <a:t>1.打印后的血管结构需与宿主组织相容，避免出现免疫排斥反应。</a:t>
            </a:r>
          </a:p>
          <a:p>
            <a:r>
              <a:t>2.需要对生物打印过程进行精确调控，以优化血管的形成和生长。</a:t>
            </a:r>
          </a:p>
          <a:p>
            <a:r>
              <a:t>3.通过药物或其他生物因子调控，促进血管的稳定和成熟。</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血管打印的技术原理和方法</a:t>
            </a:r>
          </a:p>
        </p:txBody>
      </p:sp>
      <p:sp>
        <p:nvSpPr>
          <p:cNvPr id="3" name="Text Placeholder 2"/>
          <p:cNvSpPr>
            <a:spLocks noGrp="1"/>
          </p:cNvSpPr>
          <p:nvPr>
            <p:ph type="body" idx="1"/>
          </p:nvPr>
        </p:nvSpPr>
        <p:spPr/>
        <p:txBody>
          <a:bodyPr/>
          <a:lstStyle/>
          <a:p>
            <a:r>
              <a:t>临床应用与评估</a:t>
            </a:r>
          </a:p>
        </p:txBody>
      </p:sp>
      <p:sp>
        <p:nvSpPr>
          <p:cNvPr id="4" name="Content Placeholder 3"/>
          <p:cNvSpPr>
            <a:spLocks noGrp="1"/>
          </p:cNvSpPr>
          <p:nvPr>
            <p:ph sz="half" idx="2"/>
          </p:nvPr>
        </p:nvSpPr>
        <p:spPr/>
        <p:txBody>
          <a:bodyPr/>
          <a:lstStyle/>
          <a:p>
            <a:r>
              <a:t>1.在进行临床应用前，需要对生物打印血管进行严格的安全性和有效性评估。</a:t>
            </a:r>
          </a:p>
          <a:p>
            <a:r>
              <a:t>2.需要建立合适的动物模型，模拟人体环境，以测试血管的功能和寿命。</a:t>
            </a:r>
          </a:p>
          <a:p>
            <a:r>
              <a:t>3.对于临床应用，需要遵守相关法规和伦理要求，确保患者安全。</a:t>
            </a:r>
          </a:p>
          <a:p/>
        </p:txBody>
      </p:sp>
      <p:sp>
        <p:nvSpPr>
          <p:cNvPr id="5" name="Text Placeholder 4"/>
          <p:cNvSpPr>
            <a:spLocks noGrp="1"/>
          </p:cNvSpPr>
          <p:nvPr>
            <p:ph type="body" idx="3"/>
          </p:nvPr>
        </p:nvSpPr>
        <p:spPr/>
        <p:txBody>
          <a:bodyPr/>
          <a:lstStyle/>
          <a:p>
            <a:r>
              <a:t>未来展望与挑战</a:t>
            </a:r>
          </a:p>
        </p:txBody>
      </p:sp>
      <p:sp>
        <p:nvSpPr>
          <p:cNvPr id="6" name="Content Placeholder 5"/>
          <p:cNvSpPr>
            <a:spLocks noGrp="1"/>
          </p:cNvSpPr>
          <p:nvPr>
            <p:ph sz="half" idx="4"/>
          </p:nvPr>
        </p:nvSpPr>
        <p:spPr/>
        <p:txBody>
          <a:bodyPr/>
          <a:lstStyle/>
          <a:p>
            <a:r>
              <a:t>1.生物3D打印血管技术具有巨大的发展潜力，有望为缺血性疾病等提供新的治疗途径。</a:t>
            </a:r>
          </a:p>
          <a:p>
            <a:r>
              <a:t>2.随着技术的不断进步，未来可能实现个性化、定制化的血管打印。</a:t>
            </a:r>
          </a:p>
          <a:p>
            <a:r>
              <a:t>3.面对技术、伦理和法规等多方面的挑战，需要多学科的合作和共同努力。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生物材料和细胞选择</a:t>
            </a:r>
          </a:p>
        </p:txBody>
      </p:sp>
      <p:sp>
        <p:nvSpPr>
          <p:cNvPr id="3" name="Subtitle 2"/>
          <p:cNvSpPr>
            <a:spLocks noGrp="1"/>
          </p:cNvSpPr>
          <p:nvPr>
            <p:ph type="subTitle" idx="1"/>
          </p:nvPr>
        </p:nvSpPr>
        <p:spPr/>
        <p:txBody>
          <a:bodyPr/>
          <a:lstStyle/>
          <a:p>
            <a:r>
              <a:t>3D生物打印血管研究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生物材料和细胞选择</a:t>
            </a:r>
          </a:p>
        </p:txBody>
      </p:sp>
      <p:sp>
        <p:nvSpPr>
          <p:cNvPr id="3" name="Content Placeholder 2"/>
          <p:cNvSpPr>
            <a:spLocks noGrp="1"/>
          </p:cNvSpPr>
          <p:nvPr>
            <p:ph sz="half" idx="2"/>
          </p:nvPr>
        </p:nvSpPr>
        <p:spPr/>
        <p:txBody>
          <a:bodyPr/>
          <a:lstStyle/>
          <a:p>
            <a:r>
              <a:t>1.生物相容性：选择的生物材料应与人体组织具有良好的相容性，避免引起免疫排斥反应。</a:t>
            </a:r>
          </a:p>
          <a:p>
            <a:r>
              <a:t>2.生物活性：材料应具有生物活性，能够促进细胞生长和分化，以利于血管的形成。</a:t>
            </a:r>
          </a:p>
          <a:p>
            <a:r>
              <a:t>3.机械性能：材料应具有适当的机械性能，以支撑血管的结构和功能。</a:t>
            </a:r>
          </a:p>
          <a:p>
            <a:r>
              <a:t>在选择生物材料时，需要考虑到其安全性、有效性和可行性。目前常用的生物材料包括生物降解材料和生物相容性较好的合成材料。其中，生物降解材料可以在体内逐渐降解，被人体自身组织替代，而合成材料则需要具有良好的生物相容性和机械性能。</a:t>
            </a:r>
          </a:p>
          <a:p/>
        </p:txBody>
      </p:sp>
      <p:sp>
        <p:nvSpPr>
          <p:cNvPr id="4" name="Text Placeholder 3"/>
          <p:cNvSpPr>
            <a:spLocks noGrp="1"/>
          </p:cNvSpPr>
          <p:nvPr>
            <p:ph type="body" idx="3"/>
          </p:nvPr>
        </p:nvSpPr>
        <p:spPr/>
        <p:txBody>
          <a:bodyPr/>
          <a:lstStyle/>
          <a:p>
            <a:r>
              <a:t>细胞选择</a:t>
            </a:r>
          </a:p>
        </p:txBody>
      </p:sp>
      <p:sp>
        <p:nvSpPr>
          <p:cNvPr id="5" name="Content Placeholder 4"/>
          <p:cNvSpPr>
            <a:spLocks noGrp="1"/>
          </p:cNvSpPr>
          <p:nvPr>
            <p:ph sz="half" idx="4"/>
          </p:nvPr>
        </p:nvSpPr>
        <p:spPr/>
        <p:txBody>
          <a:bodyPr/>
          <a:lstStyle/>
          <a:p>
            <a:r>
              <a:t>1.细胞来源：可以选择自体细胞或异体细胞作为打印材料，其中自体细胞可以避免免疫排斥反应。</a:t>
            </a:r>
          </a:p>
          <a:p>
            <a:r>
              <a:t>2.细胞类型：常用的细胞类型包括血管内皮细胞和平滑肌细胞，以促进血管的形成和稳定。</a:t>
            </a:r>
          </a:p>
          <a:p>
            <a:r>
              <a:t>3.细胞状态：细胞应具有良好的活性和增殖能力，以保证打印后的血管能够顺利生长和成熟。</a:t>
            </a:r>
          </a:p>
          <a:p>
            <a:r>
              <a:t>在选择细胞时，需要考虑到其来源、质量和安全性等方面。同时，对于不同的打印方法和应用场景，也需要选择不同的细胞类型和细胞状态。</a:t>
            </a:r>
          </a:p>
          <a:p>
            <a:r>
              <a:t>以上内容仅供参考，具体还需要根据研究目标和实际情况进行选择和调整。</a:t>
            </a:r>
          </a:p>
        </p:txBody>
      </p:sp>
      <p:sp>
        <p:nvSpPr>
          <p:cNvPr id="6" name="Text Placeholder 5"/>
          <p:cNvSpPr>
            <a:spLocks noGrp="1"/>
          </p:cNvSpPr>
          <p:nvPr>
            <p:ph type="body" idx="1"/>
          </p:nvPr>
        </p:nvSpPr>
        <p:spPr/>
        <p:txBody>
          <a:bodyPr/>
          <a:lstStyle/>
          <a:p>
            <a:r>
              <a:t>生物材料选择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https://d.book118.com/428106075065006040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3D生物打印技术简介</vt:lpstr>
      <vt:lpstr> 3D生物打印技术简介</vt:lpstr>
      <vt:lpstr> 3D生物打印技术简介</vt:lpstr>
      <vt:lpstr> 血管打印的研究背景和意义</vt:lpstr>
      <vt:lpstr> 血管打印的研究背景和意义</vt:lpstr>
      <vt:lpstr> 血管打印的研究背景和意义</vt:lpstr>
      <vt:lpstr> 血管打印的研究背景和意义</vt:lpstr>
      <vt:lpstr> 血管打印的技术原理和方法</vt:lpstr>
      <vt:lpstr> 血管打印的技术原理和方法</vt:lpstr>
      <vt:lpstr> 血管打印的技术原理和方法</vt:lpstr>
      <vt:lpstr> 血管打印的技术原理和方法</vt:lpstr>
      <vt:lpstr> 生物材料和细胞选择</vt:lpstr>
      <vt:lpstr> 生物材料和细胞选择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2024-09-18T23:27:51.167</cp:lastPrinted>
  <dcterms:created xsi:type="dcterms:W3CDTF">2024-09-18T15:27:51Z</dcterms:created>
  <dcterms:modified xsi:type="dcterms:W3CDTF">2024-09-18T15:27:53Z</dcterms:modified>
</cp:coreProperties>
</file>