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33FB2-F5EE-4391-9846-1AD90C956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F92EC-7047-4962-A5BC-BBC39F5F9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2F16B-6F81-4766-88A8-AF3B52A49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3A2FA-94E6-4F20-B7FE-577F75961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3BA1DF-3F9F-430E-A431-2E358A13D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E6C90D-1883-4E09-8B42-7B860C8E6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BE5FB6-F8A0-4E2F-85C7-5EBDC4E42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947996-657B-4D5A-BA8D-E51CC4C14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C932A-E023-4112-A28E-488B4AB28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A95A9-88F7-4BF3-9C52-ACD62600F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0B5B5-950B-451C-BDDA-010F50C27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07141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儿科护理培训课件：儿童付出型积极性行为支持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付出型积极性行为概述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儿童心理需求与动机分析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积极性行为培养方法与技巧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护士在积极性行为支持中角色定位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培训效果评估与持续改进计划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付出型积极性行为概述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付出型积极性行为是指儿童在日常生活中，主动付出努力、时间、精力等，以积极、建设性的方式参与活动或帮助他人的行为。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这种行为具有自发性、主动性、利他性和建设性等特点，是儿童积极心理品质的重要体现。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儿童通过表情、动作等方式表达对他人的关注和喜爱，如微笑、挥手等。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儿童开始模仿成人的行为，主动帮助他人，如帮忙拿东西、分享玩具等。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儿童的付出型积极性行为更加明显，能够主动参与集体活动，为同伴提供帮助和支持。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学龄前期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儿童逐渐具备组织能力和领导能力，能够带领同伴共同完成任务，表现出更高的付出型积极性行为水平。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学龄期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t="11515" b="1151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儿童发展阶段与表现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付出型积极性行为有助于培养儿童的责任感、同理心、合作能力等积极心理品质，对儿童的社会适应和未来发展具有重要意义。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家庭、学校、社会等环境因素以及儿童的个性特点、认知能力等都会对儿童的付出型积极性行为产生影响。其中，家庭教育和学校教育是塑造儿童付出型积极性行为的重要途径。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儿童心理需求与动机分析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心理需求层次理论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安全需求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尊重需求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儿童对于身体和心理安全的需求，如避免伤害和恐惧。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儿童希望获得他人的认可和尊重，建立自尊和自信。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归属与爱的需求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自我实现需求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solidFill>
              <a:schemeClr val="accent4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儿童的基本生活需求，如食物、睡眠等。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儿童渴望得到家庭和社会的接纳、关爱和支持。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儿童追求个人潜能的实现和成就感。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内在动机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由儿童内部的兴趣、好奇心和满足感等驱动的行为。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外在动机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由外部奖励、惩罚或社会期望等驱动的行为。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通过正向反馈、奖励和目标设定等手段，激发和维持儿童的积极性行为。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动机形成与激励机制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提供丰富多样的学习环境和探索机会，满足儿童的好奇心。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好奇心强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教会儿童情绪管理技巧，如深呼吸、冷静思考等。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情绪波动大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树立良好的榜样，引导儿童模仿积极的行为。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模仿性强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采用生动有趣的教学方法和多样化的活动形式，吸引儿童的注意力。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儿童心理特点及应对策略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积极性行为培养方法与技巧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通过日常互动、情感交流等方式，增进家长与孩子的亲密关系，为孩子提供情感支持。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建立和谐亲子关系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家长应明确告知孩子哪些行为是积极的、被期望的，以便孩子了解并努力达成。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设定明确行为期望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当孩子表现出积极性行为时，家长应及时给予肯定、鼓励和奖励，以增强孩子的行为动机。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给予正面强化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家庭教育环境营造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教师应关注课堂氛围的营造，鼓励学生积极参与课堂活动，激发学生的学习兴趣和动力。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创设积极课堂氛围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167" r="19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强化合作与分享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针对学生的不同特点和需求，提供个性化的指导和支持，帮助学生建立自信心和积极心态。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通过小组合作、分享交流等方式，培养学生的团队协作精神和互助意识。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学校教育支持措施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鼓励社会力量参与儿童教育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鼓励企业、社会团体等力量积极参与儿童教育事业，为儿童提供更多的教育资源和机会。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倡导全社会关注儿童成长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通过媒体宣传、公益活动等方式，提高全社会对儿童成长的关注度和重视程度。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优化儿童成长环境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加强儿童活动场所的建设和管理，为儿童提供安全、健康、有益的成长环境。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社会环境优化建议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https://d.book118.com/428107141030006035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2024-09-13T22:04:12.120</cp:lastPrinted>
  <dcterms:created xsi:type="dcterms:W3CDTF">2024-09-13T14:04:12Z</dcterms:created>
  <dcterms:modified xsi:type="dcterms:W3CDTF">2024-09-13T14:04:14Z</dcterms:modified>
</cp:coreProperties>
</file>