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7F435-C486-4D67-9558-BC0D82493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49A74-E7C9-418D-A250-BFBC6C3E4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A2EBC-BECF-43D0-86CB-CA6598E5A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56016-9B95-4070-88A8-3690A31FE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0D5D0D-EF90-4311-8562-C54A9A1F7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CFD7EB-3202-4CDF-B915-9070415E4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9273A2-1DA0-4CFA-AB88-2D8486E89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5B7B5-728C-4E43-B878-4A2116FD7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B25F0-2A89-4403-8B92-91138C6CD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1839B-E4BC-44C7-91AD-6D1D23B1C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6054D-AA89-4BD0-8673-67623D6BE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1006314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项目实施案例i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项目实施结果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项目实施经验教训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项目背景介绍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项目类型：信息化建设项目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项目目标：通过信息化手段提升城市交通管理水平，缓解交通拥堵，提高市民出行效率。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项目预算：1000万元人民币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项目周期：18个月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项目名称：智慧城市交通管理系统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34" r="125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97" r="103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969" r="21969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563" r="1956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实现交通数据的实时采集、传输和处理，为交通管理部门提供决策支持。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构建智慧交通指挥中心，实现交通信号灯的智能控制和调度。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提升公共交通服务水平，优化出行路线和班次安排。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提高市民出行效率，减少交通拥堵和事故发生率。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国家大力支持智慧城市建设，出台了一系列相关政策。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随着城市化进程加速，交通问题日益突出，市场需求迫切。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物联网、大数据、云计算等技术的发展为项目实施提供了有力支撑。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市民对便捷、高效、安全的交通出行需求日益增强。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项目实施过程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制定项目目标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明确项目实施的具体目标，包括提高生产效率、降低成本、优化产品质量等。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确定项目范围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明确项目实施的范围，包括所需完成的任务、涉及的部门和资源等。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根据项目目标和范围，制定详细的项目时间表，包括各个阶段的时间节点、负责人和关键里程碑等。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分配资源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根据项目需求，合理分配人力、物力和财力等资源，确保项目实施的高效进行。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实施方法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选择合适的技术和方法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根据项目目标和范围，选择适合的技术和方法，确保项目实施的可行性和有效性。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培训人员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根据项目需求，对相关人员进行培训，提高其技能和能力，确保项目实施的顺利进行。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制定技术方案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针对项目需求，制定详细的技术方案，包括技术路线、技术难点和解决方案等。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制定质量控制方案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制定严格的质量控制方案，确保项目实施的质量符合要求和标准。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流程设计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流程监控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流程总结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实施流程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在项目实施过程中，不断优化实施流程，提高项目实施的效率和效果。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对实施流程进行实时监控，及时发现和解决流程中的问题，确保项目实施的顺利进行。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在项目实施完成后，对实施流程进行总结和评估，总结经验和教训，为今后的项目实施提供参考和借鉴。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根据项目目标和范围，设计合理的实施流程，确保项目实施的效率和效果。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项目实施结果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https://d.book118.com/428110063141006023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2024-08-30T18:40:37.476</cp:lastPrinted>
  <dcterms:created xsi:type="dcterms:W3CDTF">2024-08-30T10:40:37Z</dcterms:created>
  <dcterms:modified xsi:type="dcterms:W3CDTF">2024-08-30T10:40:39Z</dcterms:modified>
</cp:coreProperties>
</file>