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A7830-6987-4ACA-A55F-F509BD99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AA11-B147-4FC1-860E-E7A72A32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FB82A-F58C-43E7-9F42-9C4581549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24D35-9438-45A7-B5BC-815512CD6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C1296-D07D-4E95-9419-467AFDEA7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4D9E9-73FD-4513-9166-B1A2E071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8B498-A58F-4F65-B1E1-85D4A22A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18F23-2772-4601-AF8E-E5134C8F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CFAB9-6336-4742-86A2-6EDE16BD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7F826-EF40-4A8D-B439-0E11D314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705B-FDF7-4C7F-8502-068555AA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0117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集创意、技术与美学于一体的广告设计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技术在广告设计中的支撑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美学在广告设计中的体现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广告设计的未来趋势与挑战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18" b="16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广告设计是一种通过视觉、文字、声音等多种元素，传达商品或服务信息，引导消费者产生购买欲望的创造性活动。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广告设计的最终目的是促进销售，提升品牌形象，以及传递特定的信息或观念。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互联网的兴起为广告设计提供了无限的可能性，互动性强、传播迅速的网络广告成为新时代的主流。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随着印刷技术的进步，广告设计开始运用复杂的图形和文案，出现在报纸、杂志等印刷品上。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早期的广告设计主要依赖于口头宣传和简单的文字或图形标识。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电视、广播等电子媒体的普及，使得广告设计进入了电子时代，动态图像和声音成为广告的主要元素。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印刷广告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早期广告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电子广告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广告设计需要具备高度的创新性，以吸引消费者的注意力并产生深刻印象。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广告设计需要运用美学原理，创造出具有艺术美感的作品，提升品牌形象和消费者认知。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广告设计需要将商品或服务的核心信息准确地传达给目标受众。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实效性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广告设计需要注重实效性，即能够通过广告活动实现销售目标或提升品牌知名度等实际效果。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创意在广告设计中的应用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深入了解目标受众的文化背景，从中汲取创意灵感，使广告更具针对性和共鸣力。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672" b="136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6" r="8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23" b="115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关注时事热点和社会趋势，将其融入广告创意，提高广告的时效性和话题性。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深入挖掘消费者需求和心理，通过独特的创意展现产品的价值和优势。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创意的来源与发掘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运用比喻和象征手法，将抽象的概念具象化，增强广告的视觉冲击力和记忆点。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比喻与象征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通过幽默和夸张的表现手法，吸引受众注意力，营造轻松愉悦的广告氛围。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幽默与夸张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挖掘受众情感需求，通过情感共鸣的手法，让广告深入人心，触动情感。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创意的表现手法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以“分享快乐”为主题，通过轻松幽默的表现手法和明亮的色彩搭配，传递出产品带来的愉悦感受。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458" b="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1167" r="31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某品牌汽水广告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运用科技元素和未来感十足的视觉效果，展现产品的创新和高科技特点，吸引年轻受众的关注。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某品牌手机广告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以“关爱环境”为主题，通过震撼人心的画面和深刻的文案，唤起人们的环保意识和社会责任感。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某公益广告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技术在广告设计中的支撑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三维建模与渲染工具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运用Maya、3ds Max等软件进行三维建模和渲染，打造立体、逼真的广告场景。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动态效果制作软件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采用Adobe After Effects、Cinema 4D等软件制作动态效果，增强广告的视觉冲击力和吸引力。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图形设计软件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利用Adobe Photoshop、Illustrator等软件进行图形设计，实现广告视觉效果的创意表达。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设计软件与工具的应用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交互式媒体技术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运用HTML5、CSS3等前端技术，实现广告的交互功能，增强受众的参与感和互动性。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应用VR、AR等新兴技术，为广告创意提供更广阔的想象空间，实现沉浸式的广告体验。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视听媒体技术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结合音频、视频等多媒体元素，打造富有感染力的广告作品，提升受众的观看体验。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多媒体技术的融合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运用Google Analytics、百度统计等工具进行数据收集与分析，了解受众需求和行为特征，为广告创意提供数据支持。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A/B测试与优化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通过A/B测试等方法，对广告效果进行评估和优化，提升广告的转化率和投放效果。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应用机器学习、深度学习等技术，实现广告的个性化推荐，提高广告的精准度和受众满意度。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https://d.book118.com/428110117113006030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2024-09-07T07:11:58.873</cp:lastPrinted>
  <dcterms:created xsi:type="dcterms:W3CDTF">2024-09-06T23:11:58Z</dcterms:created>
  <dcterms:modified xsi:type="dcterms:W3CDTF">2024-09-06T23:12:01Z</dcterms:modified>
</cp:coreProperties>
</file>