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3C9CC-99B9-4C08-B553-8AFE0D940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54DDF-37A1-482A-BB42-70EC7F240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2CF5E-4D79-4B0E-99D6-AC996B0CA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BF61E-6F68-4431-A78E-1F6B21FE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FAD68-E9DB-4893-8236-07AA3EBB8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E74FE-0F39-4523-95D3-0D9C07788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9B08B-06FB-4DCE-BB22-5043BEEF2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C2265-1C99-4D9E-BA85-44402FB0C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0E680-38EC-4843-9EDB-EED8122F3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09CBC-5FFC-451C-B227-0DBC926E0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98333-6F8C-443F-8850-8ABF74405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103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基层管理者的团队培养与人际关系建设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团队培养概述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团队培养策略与方法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人际关系建设基础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人际关系建设策略与方法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团队培养与人际关系建设的实践应用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团队培养概述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团队培养的重要性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提升团队整体效能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通过团队培养，可以激发团队成员的潜力，提高团队协作效率，从而提升团队整体效能。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团队培养有助于增强团队成员之间的信任感和归属感，形成紧密的合作关系，提高团队的凝聚力。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促进团队成员个人成长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团队培养不仅关注团队整体的发展，也注重团队成员个人的成长，通过提供培训、指导等支持措施，促进团队成员不断提升自身能力。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培养团队成员的协作精神和团队意识。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提高团队成员的专业技能和知识水平。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团队培养的目标与原则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738" b="33738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促进团队成员之间的沟通和交流，增强团队凝聚力。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团队培养的目标与原则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27" r="25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关注团队成员的需求和发展，注重人性化管理。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明确团队培养的目标和方向，确保各项措施的有效性。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团队培养的目标与原则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将团队培养视为一个系统工程，注重各项措施之间的协调和配合。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关注团队培养的长期效益，确保各项措施的可持续性。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团队培养的目标与原则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基层管理者应结合团队实际情况，制定切实可行的团队培养计划，并确保计划的执行和落实。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制定并执行团队培养计划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基层管理者应为团队成员提供必要的指导和支持，帮助他们解决工作中遇到的问题和困难。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提供指导和支持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基层管理者应注重营造良好的团队氛围，促进团队成员之间的沟通和交流，增强团队的凝聚力。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营造良好的团队氛围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基层管理者应关注团队成员的个人发展，为他们提供培训、晋升等机会，激发他们的工作积极性和创造力。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关注团队成员个人发展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团队培养与基层管理者的角色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团队培养策略与方法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根据团队目标和任务需求，制定明确的选拔标准，包括专业技能、沟通能力、团队合作精神等方面。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明确选拔标准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多渠道选拔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通过内部推荐、外部招聘等多种渠道，选拔具有潜力的团队成员。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根据团队成员的特长和优势，合理配置人力、物力和财力资源，确保团队高效运转。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选拔与配置优秀团队成员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针对团队成员的实际情况，分析培训需求，制定个性化的培训计划。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涵盖专业知识、技能提升、团队协作等多个方面，确保团队成员全面发展。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丰富培训内容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采用线上课程、线下实践、工作坊等多种形式，提高培训的趣味性和实效性。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多样化培训形式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制定并实施培训计划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为团队成员设定具有挑战性的目标，激发其积极性和创造力。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设定挑战性目标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关注团队成员的成长过程，提供必要的支持和辅导，帮助其克服困难。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提供支持与辅导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鼓励团队成员提出新思路、新方法，促进团队的创新发展。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激发团队成员的潜能与创造力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鼓励开放、坦诚的沟通氛围，建立有效的沟通机制，确保信息畅通无阻。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培育积极向上的团队文化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倡导积极向上、团结协作的团队文化，为团队成员营造良好的工作环境。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强化团队凝聚力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通过举办团建活动、庆祝重要节点等方式，增强团队成员之间的凝聚力。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建立良好的团队氛围与文化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人际关系建设基础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人际关系的基本原理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包括相互性原则、交换性原则、自我价值保护原则等，这些原则指导着人们如何建立和维持良好的人际关系。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指人与人之间相互交往、相互作用、相互满足需要的过程中所形成的心理关系。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良好的人际关系是团队协作和高效执行的基础，有助于提升团队士气和凝聚力。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人际关系的基本概念与原理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https://d.book118.com/428111036035006025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2024-09-01T19:40:12.222</cp:lastPrinted>
  <dcterms:created xsi:type="dcterms:W3CDTF">2024-09-01T11:40:12Z</dcterms:created>
  <dcterms:modified xsi:type="dcterms:W3CDTF">2024-09-01T11:40:14Z</dcterms:modified>
</cp:coreProperties>
</file>