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3D3C5-C8B7-4876-9EEC-9FB1D9569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6F712-E1CA-4EFD-9246-33ED3CCAB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A8BFF-AD5E-4A11-8706-C56D5C42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5CBD2-779D-4B78-8499-612EA3FA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F7067-C74C-4B47-B64E-968B53EDE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E642C-E14E-4E7E-ACE6-793FCC59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B7295-1EE7-486F-9EA6-58B6C23B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62D74-033D-48D2-AA6B-4A76F2EFA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319AD-7B2D-483E-A595-153C3DAB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6BAD5-EDD3-4929-91BC-0D7151B0A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9EC14-6F47-4A3B-B0BE-1F86CC6B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1071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护理记录的书写与要求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845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护理记录的书写规范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护理记录的要点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护理记录的注意事项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护理记录的审核与存档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护理记录的书写规范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书写格式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记录应当及时、准确、完整、规范，按照规定书写。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文字应当工整，字迹清晰，表述准确，语言通顺，标点符号正确。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不得涂改、剪贴、颠倒、错别字等书写错误。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记录应当使用中文或医学术语。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内容要求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记录必须真实、准确，不得随意涂改或隐瞒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书写应清晰、整洁，易于辨认和阅读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内容应包括患者的基本信息、病情状况、护理措施及效果等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书写过程中应注意保护患者隐私，避免泄露个人信息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护理记录的书写规范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语言描述：准确、清晰、简练，避免使用模糊或含糊不清的措辞。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术语使用：使用医学术语，避免使用俚语或非正式用语。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记录频次：根据患者的病情和护理需要，及时记录护理观察和措施。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记录内容：包括患者的基本信息、病情状况、护理措施、效果评价等。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记录频次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记录频次：根据病情需要，每班至少记录一次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记录内容：患者的病情变化、护理措施及效果评价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记录要求：及时、准确、完整、规范，使用医学术语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记录频次与内容需与医生病程记录相符合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护理记录的要点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姓名、性别、年龄、联系方式等基本信息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病情诊断、治疗情况等医疗信息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护理计划、护理措施等护理信息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健康状况、生活习惯等个人情况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病情状况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记录患者的客观状况，如体温、血压、呼吸等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记录患者的主观感受，如疼痛、不适等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记录患者的病情变化和进展情况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记录患者的诊断、治疗和护理措施及效果评价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护理措施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记录患者病情变化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记录护理操作过程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记录护理效果评估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记录护理计划和措施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https://d.book118.com/428111071036006024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0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护理记录的书写与要求</vt:lpstr>
      <vt:lpstr>目录</vt:lpstr>
      <vt:lpstr>护理记录的书写规范</vt:lpstr>
      <vt:lpstr>书写格式</vt:lpstr>
      <vt:lpstr>内容要求</vt:lpstr>
      <vt:lpstr>护理记录的书写规范</vt:lpstr>
      <vt:lpstr>记录频次</vt:lpstr>
      <vt:lpstr>护理记录的要点</vt:lpstr>
      <vt:lpstr>患者基本信息</vt:lpstr>
      <vt:lpstr>病情状况</vt:lpstr>
      <vt:lpstr>护理措施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2024-08-31T06:29:04.615</cp:lastPrinted>
  <dcterms:created xsi:type="dcterms:W3CDTF">2024-08-30T22:29:04Z</dcterms:created>
  <dcterms:modified xsi:type="dcterms:W3CDTF">2024-08-30T22:29:06Z</dcterms:modified>
</cp:coreProperties>
</file>