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20572-F218-450D-AD0C-EF7CB9EC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97CD-2018-455A-9053-9BEA2F399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60159-5FDD-482F-B58F-A523EFFF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ADAE5-597B-458C-B39D-0FC65602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C258C-8141-4A73-B033-EAA431D6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BBC4B-BAC3-4B1F-BC93-64161CB8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B717D-5D99-46C6-BBEF-6DA7CC8DC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11DDE-EAF4-471E-8278-A411D416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A1928-F1B6-4329-A829-B66F33C3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52DC-D04C-4AD0-909B-A0D8D73A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3033A-C42B-4F9C-8B7C-7815D91B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111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被动勒索病毒防范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被动勒索病毒原理及攻击方式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个人电脑安全防护策略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法律法规与道德伦理考量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勒索病毒是一种恶意软件，通过加密用户文件或锁定计算机系统，要求受害者支付赎金以恢复文件或解锁系统。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具有隐蔽性、破坏性和逐利性。通常采用强加密算法，使受害者难以自行解密；通过恐吓或欺骗手段迫使受害者支付赎金；不断更新变种，以逃避安全软件的检测。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81" r="19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38" r="21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主要通过电子邮件附件、恶意网站下载、漏洞攻击等方式传播。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导致重要文件被加密或系统被锁定，造成数据丢失或业务中断；要求支付高额赎金，给受害者带来经济损失；破坏计算机系统的安全性和稳定性，降低系统性能。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勒索病毒不断采用新的加密技术和传播方式，提高隐蔽性和破坏性。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针对特定行业或企业的勒索病毒攻击增多，利用行业漏洞或企业信息进行精准攻击。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定向攻击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勒索病毒与其他恶意软件结合，形成混合威胁，如勒索病毒与蠕虫病毒、木马病毒的结合，提高传播速度和攻击效果。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混合威胁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勒索病毒逐渐呈现出国际化趋势，攻击范围不断扩大，涉及多个国家和地区。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被动勒索病毒原理及攻击方式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被动勒索病毒通常隐藏在看似无害的文件或链接中，用户一旦点击或下载，病毒便会悄然感染计算机。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病毒利用强大的加密算法对受害者的文件进行加密，使受害者无法访问自己的数据。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病毒在加密文件后，会显示勒索信息，要求受害者支付一定数额的赎金以获取解密密钥。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111" r="251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加密文件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勒索信息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被动勒索病毒工作原理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攻击者通过发送包含恶意链接或附件的钓鱼邮件，诱导受害者点击或下载，从而感染病毒。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恶意软件下载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漏洞攻击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957" b="59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攻击者在网站、论坛等渠道发布恶意软件，用户下载并安装后，病毒便会潜入计算机。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利用操作系统或应用程序的漏洞，攻击者可以远程执行恶意代码，使受害者计算机感染病毒。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常见攻击手段与技巧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0" r="181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某公司及时更新了其网络安全系统，成功拦截了一封包含恶意链接的钓鱼邮件，避免了被动勒索病毒的感染。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一位用户在未经核实的情况下下载了一个看似安全的软件，结果感染了被动勒索病毒，导致重要文件被加密无法访问。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个人电脑安全防护策略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071" b="130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操作系统安全设置建议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定期更新操作系统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确保操作系统及其组件（如Windows Update）保持最新状态，及时安装安全补丁。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为操作系统用户账户设置复杂且不易猜测的密码，并定期更换。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关闭不必要的端口和服务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通过防火墙限制不必要的网络端口和服务，降低被攻击的风险。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按需进行全盘扫描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定期对计算机进行全盘扫描，以便发现和清除潜在的病毒。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选择知名品牌的杀毒软件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购买或下载来自可信赖的供应商的杀毒软件，确保软件具有实时监控和定期扫描功能。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定期更新病毒库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确保杀毒软件病毒库保持最新，以便能够识别和防御最新的病毒威胁。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杀毒软件选择及使用技巧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https://d.book118.com/428111110030006035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2024-09-13T22:04:27.238</cp:lastPrinted>
  <dcterms:created xsi:type="dcterms:W3CDTF">2024-09-13T14:04:27Z</dcterms:created>
  <dcterms:modified xsi:type="dcterms:W3CDTF">2024-09-13T14:04:29Z</dcterms:modified>
</cp:coreProperties>
</file>