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C51E5A4-8D6B-475B-BD3D-F9932C79DE9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96F537-656E-4004-A1D6-5BEC46256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BE704-84B4-47EB-9CB3-68A4819FC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C07B05-7B3D-421A-A454-B0C7B95BC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B74EFA-AE6C-49FD-B7E6-83710F7EE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CA1F16-BAE7-4B0B-BBF9-7D0E6EFB0D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122AE6-5CCC-4CA5-B7EE-A7F6CAC29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B7E6CC-2A22-475D-A786-418BC26949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FF2E03-7454-499B-90C7-660F6A26E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049EC9-CC93-4D84-82AF-96122092F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845D3-BFB0-4E3C-BA5A-1C719F2E0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48F78-754A-445A-AB32-874B8FF4E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B908CB9-82BA-4A4C-93FB-62071C2D138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7BAC361-9450-406B-A1F8-3C979554A51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11115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造船行业安全生产规章制度培训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造船行业安全生产规章制度培训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安全设备使用培训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现场操作规范培训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安全事故处置培训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安全管理体系培训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造船行业安全生产规章制度培训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介绍</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掌握规章制度要点</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总览造船行业安全生产规章制度培训</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确保培训效果</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本次培训的目的和计划</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造船行业概况</a:t>
            </a:r>
            <a:endParaRPr lang="en-US" sz="3600" b="0" strike="noStrike" spc="-1">
              <a:solidFill>
                <a:schemeClr val="dk1"/>
              </a:solidFill>
              <a:latin typeface="Arial"/>
            </a:endParaRPr>
          </a:p>
        </p:txBody>
      </p:sp>
      <p:sp>
        <p:nvSpPr>
          <p:cNvPr id="9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造船行业拥有悠久的发展历史，全球造船行业正面临着新的挑战和机遇。了解行业概况有助于把握发展趋势和市场变化。</a:t>
            </a:r>
            <a:endParaRPr lang="en-US" sz="2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培养员工的安全意识和责任感</a:t>
            </a:r>
            <a:endParaRPr lang="en-US" sz="2200" b="0" strike="noStrike" spc="-1">
              <a:solidFill>
                <a:srgbClr val="000000"/>
              </a:solidFill>
              <a:latin typeface="Arial"/>
            </a:endParaRPr>
          </a:p>
        </p:txBody>
      </p:sp>
      <p:sp>
        <p:nvSpPr>
          <p:cNvPr id="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定期组织安全培训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建立安全奖惩制度</a:t>
            </a:r>
            <a:endParaRPr lang="en-US" sz="1500" b="0" strike="noStrike" spc="-1">
              <a:solidFill>
                <a:srgbClr val="000000"/>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安全生产意识培养</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安全生产的概念和重要性</a:t>
            </a:r>
            <a:endParaRPr lang="en-US" sz="2200" b="0" strike="noStrike" spc="-1">
              <a:solidFill>
                <a:srgbClr val="000000"/>
              </a:solidFill>
              <a:latin typeface="Arial"/>
            </a:endParaRPr>
          </a:p>
        </p:txBody>
      </p:sp>
      <p:sp>
        <p:nvSpPr>
          <p:cNvPr id="1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确保员工生命安全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提高生产效率</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规章制度宣讲</a:t>
            </a:r>
            <a:endParaRPr lang="en-US" sz="3500" b="0" strike="noStrike" spc="-1">
              <a:solidFill>
                <a:srgbClr val="000000"/>
              </a:solidFill>
              <a:latin typeface="Arial"/>
            </a:endParaRPr>
          </a:p>
        </p:txBody>
      </p:sp>
      <p:sp>
        <p:nvSpPr>
          <p:cNvPr id="1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详细了解造船行业相关的法律法规和公司内部的安全生产规章制度对于确保船厂的安全生产至关重要。</a:t>
            </a:r>
            <a:endParaRPr lang="en-US" sz="2500" b="0" strike="noStrike" spc="-1">
              <a:solidFill>
                <a:srgbClr val="000000"/>
              </a:solidFill>
              <a:latin typeface="Arial"/>
            </a:endParaRPr>
          </a:p>
        </p:txBody>
      </p:sp>
      <p:sp>
        <p:nvSpPr>
          <p:cNvPr id="1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法规条例宣讲</a:t>
            </a:r>
            <a:endParaRPr lang="en-US" sz="3600" b="0" strike="noStrike" spc="-1">
              <a:solidFill>
                <a:schemeClr val="dk1"/>
              </a:solidFill>
              <a:latin typeface="Arial"/>
            </a:endParaRPr>
          </a:p>
        </p:txBody>
      </p:sp>
      <p:sp>
        <p:nvSpPr>
          <p:cNvPr id="10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掌握遵纪守法要点</a:t>
            </a:r>
            <a:endParaRPr lang="en-US" sz="2000" b="0" strike="noStrike" spc="-1">
              <a:solidFill>
                <a:srgbClr val="000000"/>
              </a:solidFill>
              <a:latin typeface="Arial"/>
            </a:endParaRPr>
          </a:p>
        </p:txBody>
      </p:sp>
      <p:sp>
        <p:nvSpPr>
          <p:cNvPr id="11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了解法规条例</a:t>
            </a:r>
            <a:endParaRPr lang="en-US" sz="3000" b="0" strike="noStrike" spc="-1">
              <a:solidFill>
                <a:srgbClr val="000000"/>
              </a:solidFill>
              <a:latin typeface="Arial"/>
            </a:endParaRPr>
          </a:p>
        </p:txBody>
      </p:sp>
      <p:sp>
        <p:nvSpPr>
          <p:cNvPr id="11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执行公司制度，确保安全生产</a:t>
            </a:r>
            <a:endParaRPr lang="en-US" sz="2000" b="0" strike="noStrike" spc="-1">
              <a:solidFill>
                <a:srgbClr val="000000"/>
              </a:solidFill>
              <a:latin typeface="Arial"/>
            </a:endParaRPr>
          </a:p>
        </p:txBody>
      </p:sp>
      <p:sp>
        <p:nvSpPr>
          <p:cNvPr id="11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公司内部规章制度</a:t>
            </a:r>
            <a:endParaRPr lang="en-US" sz="3000" b="0" strike="noStrike" spc="-1">
              <a:solidFill>
                <a:srgbClr val="000000"/>
              </a:solidFill>
              <a:latin typeface="Arial"/>
            </a:endParaRPr>
          </a:p>
        </p:txBody>
      </p:sp>
      <p:sp>
        <p:nvSpPr>
          <p:cNvPr id="11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培训总结</a:t>
            </a:r>
            <a:endParaRPr lang="en-US" sz="3600" b="0" strike="noStrike" spc="-1">
              <a:solidFill>
                <a:schemeClr val="dk1"/>
              </a:solidFill>
              <a:latin typeface="Arial"/>
            </a:endParaRPr>
          </a:p>
        </p:txBody>
      </p:sp>
      <p:sp>
        <p:nvSpPr>
          <p:cNvPr id="11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强化培训效果</a:t>
            </a:r>
            <a:endParaRPr lang="en-US" sz="1500" b="0" strike="noStrike" spc="-1">
              <a:solidFill>
                <a:srgbClr val="000000"/>
              </a:solidFill>
              <a:latin typeface="Arial"/>
            </a:endParaRPr>
          </a:p>
        </p:txBody>
      </p:sp>
      <p:sp>
        <p:nvSpPr>
          <p:cNvPr id="12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总结本次培训内容</a:t>
            </a:r>
            <a:endParaRPr lang="en-US" sz="2200" b="0" strike="noStrike" spc="-1">
              <a:solidFill>
                <a:srgbClr val="000000"/>
              </a:solidFill>
              <a:latin typeface="Arial"/>
            </a:endParaRPr>
          </a:p>
        </p:txBody>
      </p:sp>
      <p:sp>
        <p:nvSpPr>
          <p:cNvPr id="12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改进培训方式</a:t>
            </a:r>
            <a:endParaRPr lang="en-US" sz="1500" b="0" strike="noStrike" spc="-1">
              <a:solidFill>
                <a:srgbClr val="000000"/>
              </a:solidFill>
              <a:latin typeface="Arial"/>
            </a:endParaRPr>
          </a:p>
        </p:txBody>
      </p:sp>
      <p:sp>
        <p:nvSpPr>
          <p:cNvPr id="12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反馈员工学习情况</a:t>
            </a:r>
            <a:endParaRPr lang="en-US" sz="2200" b="0" strike="noStrike" spc="-1">
              <a:solidFill>
                <a:srgbClr val="000000"/>
              </a:solidFill>
              <a:latin typeface="Arial"/>
            </a:endParaRPr>
          </a:p>
        </p:txBody>
      </p:sp>
      <p:sp>
        <p:nvSpPr>
          <p:cNvPr id="12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安全设备使用培训</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安全设备种类</a:t>
            </a:r>
            <a:endParaRPr lang="en-US" sz="3500" b="0" strike="noStrike" spc="-1">
              <a:solidFill>
                <a:srgbClr val="000000"/>
              </a:solidFill>
              <a:latin typeface="Arial"/>
            </a:endParaRPr>
          </a:p>
        </p:txBody>
      </p:sp>
      <p:sp>
        <p:nvSpPr>
          <p:cNvPr id="13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在造船行业中，不同种类的安全设备如头盔、安全绳索、救生衣等起着至关重要的作用。正确使用和维护这些安全设备能够保障员工的安全，提高工作效率。</a:t>
            </a:r>
            <a:endParaRPr lang="en-US" sz="25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应急演练</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各种紧急情况下应急预案的制定，以及员工如何在紧急情况下正确执行演练计划</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紧急情况下的应急演练计划</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员工在紧急情况下的行为准则，包括迅速撤离、互助合作等方面的培训</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员工应对紧急情况</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员工在工作时携带安全设备的规定和要求，确保随时可用</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安全设备携带要求</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安全设备检查</a:t>
            </a:r>
            <a:endParaRPr lang="en-US" sz="3500" b="0" strike="noStrike" spc="-1">
              <a:solidFill>
                <a:srgbClr val="000000"/>
              </a:solidFill>
              <a:latin typeface="Arial"/>
            </a:endParaRPr>
          </a:p>
        </p:txBody>
      </p:sp>
      <p:sp>
        <p:nvSpPr>
          <p:cNvPr id="14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定期对各类安全设备进行检查和维护，确保设备完好无损。员工应该了解如何发现安全设备存在的问题并及时处理，避免因设备问题导致的安全隐患。</a:t>
            </a:r>
            <a:endParaRPr lang="en-US" sz="25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安全设备培训考核</a:t>
            </a:r>
            <a:endParaRPr lang="en-US" sz="3600" b="0" strike="noStrike" spc="-1">
              <a:solidFill>
                <a:schemeClr val="dk1"/>
              </a:solidFill>
              <a:latin typeface="Arial"/>
            </a:endParaRPr>
          </a:p>
        </p:txBody>
      </p:sp>
      <p:sp>
        <p:nvSpPr>
          <p:cNvPr id="14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对员工进行安全设备使用技能的考核，包括正确穿戴、正确使用等方面的评估</a:t>
            </a:r>
            <a:endParaRPr lang="en-US" sz="1500" b="0" strike="noStrike" spc="-1">
              <a:solidFill>
                <a:srgbClr val="000000"/>
              </a:solidFill>
              <a:latin typeface="Arial"/>
            </a:endParaRPr>
          </a:p>
        </p:txBody>
      </p:sp>
      <p:sp>
        <p:nvSpPr>
          <p:cNvPr id="14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安全设备使用技能考核</a:t>
            </a:r>
            <a:endParaRPr lang="en-US" sz="2200" b="0" strike="noStrike" spc="-1">
              <a:solidFill>
                <a:srgbClr val="000000"/>
              </a:solidFill>
              <a:latin typeface="Arial"/>
            </a:endParaRPr>
          </a:p>
        </p:txBody>
      </p:sp>
      <p:sp>
        <p:nvSpPr>
          <p:cNvPr id="15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考核内容包括应急情况下的操作流程、安全设备的名称和使用方法等多个方面</a:t>
            </a:r>
            <a:endParaRPr lang="en-US" sz="1500" b="0" strike="noStrike" spc="-1">
              <a:solidFill>
                <a:srgbClr val="000000"/>
              </a:solidFill>
              <a:latin typeface="Arial"/>
            </a:endParaRPr>
          </a:p>
        </p:txBody>
      </p:sp>
      <p:sp>
        <p:nvSpPr>
          <p:cNvPr id="15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考核内容涵盖范围</a:t>
            </a:r>
            <a:endParaRPr lang="en-US" sz="2200" b="0" strike="noStrike" spc="-1">
              <a:solidFill>
                <a:srgbClr val="000000"/>
              </a:solidFill>
              <a:latin typeface="Arial"/>
            </a:endParaRPr>
          </a:p>
        </p:txBody>
      </p:sp>
      <p:sp>
        <p:nvSpPr>
          <p:cNvPr id="15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明确的考核标准能够帮助员工了解自己的学习进度，并促使员工更加重视安全培训</a:t>
            </a:r>
            <a:endParaRPr lang="en-US" sz="1500" b="0" strike="noStrike" spc="-1">
              <a:solidFill>
                <a:srgbClr val="000000"/>
              </a:solidFill>
              <a:latin typeface="Arial"/>
            </a:endParaRPr>
          </a:p>
        </p:txBody>
      </p:sp>
      <p:sp>
        <p:nvSpPr>
          <p:cNvPr id="15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考核标准设定</a:t>
            </a:r>
            <a:endParaRPr lang="en-US" sz="2200" b="0" strike="noStrike" spc="-1">
              <a:solidFill>
                <a:srgbClr val="000000"/>
              </a:solidFill>
              <a:latin typeface="Arial"/>
            </a:endParaRPr>
          </a:p>
        </p:txBody>
      </p:sp>
      <p:sp>
        <p:nvSpPr>
          <p:cNvPr id="15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现场操作规范培训</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工作流程介绍</a:t>
            </a:r>
            <a:endParaRPr lang="en-US" sz="3500" b="0" strike="noStrike" spc="-1">
              <a:solidFill>
                <a:srgbClr val="000000"/>
              </a:solidFill>
              <a:latin typeface="Arial"/>
            </a:endParaRPr>
          </a:p>
        </p:txBody>
      </p:sp>
      <p:sp>
        <p:nvSpPr>
          <p:cNvPr id="16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在工作流程介绍中，员工需要了解不同工作环节的操作流程，以确保工作顺畅和安全进行。通过掌握操作流程，可以有效提高工作效率，降低事故风险。</a:t>
            </a:r>
            <a:endParaRPr lang="en-US" sz="25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现场注意事项</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必须佩戴</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安全帽</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防止手部受伤</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防护手套</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高处作业必备</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安全绳</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作业技巧培训</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选择合适的工具进行作业</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正确使用工具</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提高作业效率，降低成本</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效率管理</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合作共赢，共同完成任务</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考核方式</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书面考核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现场操作考核</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考核标准</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符合规范操作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无安全事故发生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高效完成作业</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作业规范考核</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考核内容</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操作流程掌握情况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安全操作注意事项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作业技巧运用情况</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https://d.book118.com/428111115010006050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造船行业安全生产规章制度培训</vt:lpstr>
      <vt:lpstr>目录</vt:lpstr>
      <vt:lpstr>第1章 造船行业安全生产规章制度培训</vt:lpstr>
      <vt:lpstr>介绍</vt:lpstr>
      <vt:lpstr>造船行业概况</vt:lpstr>
      <vt:lpstr>安全生产意识培养</vt:lpstr>
      <vt:lpstr> </vt:lpstr>
      <vt:lpstr>法规条例宣讲</vt:lpstr>
      <vt:lpstr>培训总结</vt:lpstr>
      <vt:lpstr>第二章 安全设备使用培训</vt:lpstr>
      <vt:lpstr> </vt:lpstr>
      <vt:lpstr>应急演练</vt:lpstr>
      <vt:lpstr> </vt:lpstr>
      <vt:lpstr>安全设备培训考核</vt:lpstr>
      <vt:lpstr>第3章 现场操作规范培训</vt:lpstr>
      <vt:lpstr> </vt:lpstr>
      <vt:lpstr>现场注意事项</vt:lpstr>
      <vt:lpstr>作业技巧培训</vt:lpstr>
      <vt:lpstr>作业规范考核</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2024-09-29T14:27:03.800</cp:lastPrinted>
  <dcterms:created xsi:type="dcterms:W3CDTF">2024-09-29T06:27:03Z</dcterms:created>
  <dcterms:modified xsi:type="dcterms:W3CDTF">2024-09-29T06:27:05Z</dcterms:modified>
</cp:coreProperties>
</file>