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CB9FAE1-3A01-4A67-8E37-D4A9636A46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DEC3C-5FB4-4936-88B2-6B39502DC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452C6-36A6-46C8-85C0-ED96D33E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6DF75-BC9C-40F6-B934-89777651D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01E7C-F00C-49ED-9BA8-0FB61232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EAE9C-BBC7-4115-B8FC-D83CF58AB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329FC-5698-4B06-95A0-277BA03A5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B7A2A-F50A-4B6A-B0FD-7FEA0F8D9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6E73E-70B9-4D3A-A12C-F8CF5F9C2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7E9A8-A19C-4267-AC1E-A20B1CAD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98DC4-066C-4CEE-AD8E-7278C53C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E580B-4459-4583-9FA7-BC0FF970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3060402-EE90-464D-A2EA-0589FF89EC8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CBAB555-124D-4887-A6CD-B2976D485E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112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销售团队心态调适应对培训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销售团队的心态问题分析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心态调适应对培训的实施策略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心态调适应对培训的案例分析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为什么销售团队的心态调适应对培训很重要？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团队表现受心态影响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影响整个团队绩效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不良心态影响团队合作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凝聚力与合作效果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心态调适应提升工作效率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心态调适应对培训的定义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心态调适应对培训是通过培训和辅导帮助销售团队调整心态，提升工作表现和绩效水平。内容涵盖情商培训、沟通技巧培训、心理辅导等方面。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心态调适应对培训的目的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工作压力下保持良好表现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提高执行力和抗压能力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提升专业素养和销售技巧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促进团队积极合作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塑造积极工作态度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真实感体验式培训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结合案例和角色扮演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加深学习印象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调整培训方向和方式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提高培训实效性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心态调适应对培训的实施方式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根据团队成员需求定制培训计划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关注个人发展需求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销售团队的心态调适应对培训是提升团队绩效和工作效率的关键。通过培训和辅导，团队能够树立积极的工作态度，提高专业素养和销售技巧，从而取得更好的业绩。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销售团队的心态问题分析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销售团队可能存在的心态问题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销售团队可能存在的心态问题包括消极抱怨、情绪波动大、自我怀疑、缺乏自信、难以应对挫折和压力。这些问题会对团队成员的工作状态产生负面影响，需要及时解决。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心态问题对销售绩效的影响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心态问题会影响销售团队的工作积极性，降低团队整体效率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影响工作积极性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心态问题容易导致销售过程中出现问题和挫折，影响工作顺利进行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导致问题和挫折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心态问题会直接影响销售绩效和客户满意度，需要引起重视并改善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影响绩效和客户满意度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组织文化和管理风格问题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不良的组织文化和管理风格也可能是心态问题的根源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工作环境和工作压力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工作环境和工作压力过大会影响团队成员的心态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心态问题的根源分析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个人职业发展阻碍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个人职业发展受阻可能导致心态问题产生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心态问题的解决方法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通过心理辅导和情商培训帮助团队成员树立积极的心态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心理辅导和情商培训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帮助销售团队有效应对各种挑战，提升整体绩效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加强领导力和管理力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搭建互助、分享、支持的团队氛围，共同成长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建立团队互助氛围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的心态问题分析是提升团队绩效和氛围的重要一环。通过识别并解决心态问题，可以帮助团队成员更好地应对挑战，提升销售绩效和客户满意度。持续关注团队的心态状况，是领导者必须重视的工作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心态调适应对培训的实施策略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制定个性化的心态调适应对培训计划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在进行心态调适应对培训时，了解每位团队成员的性格特点和心态问题非常重要。只有针对性地制定个性化的培训计划，才能更有效地帮助团队成员提升自身能力。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结合案例和角色扮演进行培训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提升学员体验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利用真实案例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及时调整培训方向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定期评估培训效果和调整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设立评估指标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及时了解培训效果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培训师资力量建设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丰富经验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培训师专业知识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https://d.book118.com/428111122010006050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销售团队心态调适应对培训</vt:lpstr>
      <vt:lpstr>目录</vt:lpstr>
      <vt:lpstr>第1章 介绍</vt:lpstr>
      <vt:lpstr>为什么销售团队的心态调适应对培训很重要？</vt:lpstr>
      <vt:lpstr> </vt:lpstr>
      <vt:lpstr>心态调适应对培训的目的</vt:lpstr>
      <vt:lpstr>心态调适应对培训的实施方式</vt:lpstr>
      <vt:lpstr>结语</vt:lpstr>
      <vt:lpstr>第2章 销售团队的心态问题分析</vt:lpstr>
      <vt:lpstr> </vt:lpstr>
      <vt:lpstr>心态问题对销售绩效的影响</vt:lpstr>
      <vt:lpstr>心态问题的根源分析</vt:lpstr>
      <vt:lpstr>心态问题的解决方法</vt:lpstr>
      <vt:lpstr>结语</vt:lpstr>
      <vt:lpstr>第3章 心态调适应对培训的实施策略</vt:lpstr>
      <vt:lpstr> </vt:lpstr>
      <vt:lpstr>结合案例和角色扮演进行培训</vt:lpstr>
      <vt:lpstr>定期评估培训效果和调整</vt:lpstr>
      <vt:lpstr>培训师资力量建设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2024-09-29T14:27:04.261</cp:lastPrinted>
  <dcterms:created xsi:type="dcterms:W3CDTF">2024-09-29T06:27:04Z</dcterms:created>
  <dcterms:modified xsi:type="dcterms:W3CDTF">2024-09-29T06:27:06Z</dcterms:modified>
</cp:coreProperties>
</file>