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85BFA-BC69-4ED2-BE9A-5DA104FD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B4493-8589-45B7-80E0-7AE999BFD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C40B8-E81F-4CBE-A30B-A6D41600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A23CA-A86E-41C7-AEB4-1A5D2C69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CB099-428F-4EDA-969B-C1E5AA70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5B4F5-1216-43ED-8199-A0A35A67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7EC83-F325-4DEC-905A-17A3E05D4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C36F9-74F4-4016-A663-9BF36E1C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6E33B-9705-4858-9A95-C4E620A00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13AC0-C58D-4249-ADEF-C791A4F8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D2204-35C0-4F66-8C31-35955DF45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31210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农村文化传统保护传承计划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农村文化传统现状及问题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保护传承计划的目标和原则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保护传承计划的具体措施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保护传承计划的实施步骤和时间安排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保护传承计划的预期成果和影响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保护传承计划的可行性分析和风险评估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弘扬农村文化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农村文化是中国传统文化的重要组成部分，通过保护传承计划，可以弘扬农村文化的精髓，增强民族认同感和文化自信心。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应对现代化挑战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随着现代化的推进，农村文化面临着传承断层的挑战。通过制定保护传承计划，可以确保农村文化在现代化进程中得以延续和发展。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促进农村发展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农村文化作为农村发展的重要支撑，通过保护传承计划，可以挖掘农村文化的经济价值和社会价值，推动农村的可持续发展。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传承优秀文化遗产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农村文化蕴含着丰富的历史、民俗、艺术等方面的优秀文化遗产。通过保护传承计划，可以将这些宝贵的文化遗产传承下去，为后人留下宝贵的精神财富。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保护传承计划不仅要注重传统文化的传承，还要关注文化的创新和发展。通过推动农村文化的创新，可以为现代社会注入新的活力和创造力。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增强文化自信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农村文化作为中国传统文化的重要组成部分，具有深厚的文化底蕴和独特的文化价值。通过保护传承计划，可以增强人们对农村文化的认同感和自信心，提高民族文化的整体实力。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促进文化多样性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农村文化具有多样性的特点，不同地区的农村文化各具特色。通过保护传承计划，可以促进文化多样性的保护和展示，丰富人类文化的内涵。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传承计划的意义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农村文化传统现状及问题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农耕文化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乡土建筑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民间艺术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乡村礼俗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农村文化传统的种类和特点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95" r="152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341" r="1734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以农业生产为核心，包括农事节庆、农耕技艺、农业信仰等。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具有地域特色的农村建筑，如传统民居、祠堂、庙宇等。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包括剪纸、年画、泥塑、刺绣等，反映农民审美和创造力。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涉及婚丧嫁娶、节庆活动等，体现农村社会的道德观念和价值取向。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主要通过家族传承、师徒传承和社区传承等方式进行。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传承方式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注重技艺、知识和信仰的传承，强调实践性和经验性。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受现代化进程和外来文化冲击，传统农村文化的传承面临断代和失传的风险。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传承困境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农村文化传统的传承现状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80" r="1978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24" r="195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农村文化传统面临的问题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随着城市化进程加速，农村青年对传统文化的认同感和归属感逐渐减弱。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许多传统技艺因后继无人或市场需求减少而面临失传。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大量具有历史文化价值的农村文化资源未得到有效利用和保护。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外来文化对农村传统文化形成冲击，导致一些传统习俗和观念的淡化或消失。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文化认同减弱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传统技艺流失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文化资源闲置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外来文化冲击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保护传承计划的目标和原则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通过保护传承计划，确保农村地区的文化多样性得以维持和发展，包括语言、习俗、手工艺、建筑风格等方面。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维护农村文化多样性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在保护传统文化的基础上，鼓励农村地区进行文化创新，以适应现代社会的需求和发展。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促进农村文化创新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通过保护和传承农村文化，提高农村居民对自身文化的认同感和自信心，促进农村社会的和谐发展。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提升农村文化自信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保护传承计划的目标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尊重文化多样性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社会参与和合作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科学保护与传承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保护传承计划的原则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尊重不同农村地区的文化特色和传统，避免一刀切的保护方式，确保文化的多样性和独特性得到充分体现。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在保护传承计划中，注重文化的可持续性发展，确保传统文化在现代社会中得以传承和发展的同时，也要考虑生态环境的保护和资源的合理利用。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鼓励社会各界积极参与农村文化传统的保护和传承工作，形成政府、专家、学者、民间组织等多方合作的良好局面。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在保护和传承农村文化的过程中，注重科学的方法和手段，包括文化遗产的普查、登记、保护、修复等方面的工作，确保文化的真实性和完整性得到保障。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保护传承计划的具体措施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建立档案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将收集到的农村文化传统资源进行整理、分类，建立详细的档案，便于后续的保护和传承工作。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数字化保存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利用现代技术手段，如数字化扫描、摄影、录音等，将农村文化传统资源进行数字化保存，以防丢失和损坏。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组织专家团队深入农村地区，通过访谈、问卷调查等方式，全面了解当地的文化传统资源。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挖掘和整理农村文化传统资源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组织专家编写适合不同年龄段的农村文化传统教材，将农村文化传统融入学校教育中。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编写教材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开展讲座和培训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利用媒体宣传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定期在农村地区开展文化传统讲座和培训，提高当地居民对文化传统的认识和保护意识。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通过电视、广播、报纸等媒体，宣传农村文化传统的价值和保护意义，提高社会关注度。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加强农村文化传统的宣传教育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https://d.book118.com/428113121014006047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2024-09-28T05:59:31.114</cp:lastPrinted>
  <dcterms:created xsi:type="dcterms:W3CDTF">2024-09-27T21:59:31Z</dcterms:created>
  <dcterms:modified xsi:type="dcterms:W3CDTF">2024-09-27T21:59:33Z</dcterms:modified>
</cp:coreProperties>
</file>