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C6D45-EDB4-40B3-9A73-C044F83D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0BF87-F69F-4980-8789-C0AC7A867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8A9D2-810F-4684-92FA-B3B7AF78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BC957-D9ED-4371-BC51-B262BFDB1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15C28-22FD-411F-9D1D-202CBC2B6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CAD48-CC14-4C87-A65A-42D5CAB3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481D9-1CD0-4260-9C45-29388A1E2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4F724-3AD3-4544-9EB0-3E0A306BF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A1E57-D21F-49A6-A6CC-6AD863E2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561DE-230E-47BD-AC8D-D2CE033B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2A7B1-341B-4D81-9D80-E7C0086AC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4036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慢性胃炎的危险因素与治疗方案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慢性胃炎是指胃黏膜长期受到各种刺激因素的作用，导致胃黏膜炎症持续存在或反复发作的一种慢性疾病。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根据病理生理特点和临床表现，慢性胃炎可分为非萎缩性胃炎、萎缩性胃炎和特殊类型胃炎。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幽门螺杆菌是慢性胃炎的主要病因之一，其感染可引起胃黏膜炎症和免疫反应。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幽门螺杆菌感染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长期摄入刺激性食物、饮食不规律、暴饮暴食等不良饮食习惯可导致胃黏膜损伤和炎症。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某些药物如非甾体抗炎药、抗生素等长期使用可损伤胃黏膜，引起慢性胃炎。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胆汁反流、自身免疫、遗传等因素也可能与慢性胃炎的发病有关。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8202" r="1820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89" r="229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慢性胃炎的症状包括上腹部不适、疼痛、饱胀、嗳气、反酸等，部分患者可无明显症状。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慢性胃炎的诊断主要依据胃镜检查和胃黏膜活检，同时结合患者的症状、病史和相关检查进行综合判断。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不规律作息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长期熬夜、睡眠不足等不规律作息习惯可能导致免疫力下降，增加慢性胃炎的风险。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烟草中的有害物质可刺激胃黏膜，引发炎症，长期吸烟者慢性胃炎发病率较高。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酒精可直接损伤胃黏膜，长期过量饮酒易导致慢性胃炎。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饥一顿饱一顿、暴饮暴食等不规律的饮食习惯可影响胃肠功能，诱发慢性胃炎。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过多摄入辛辣、油腻、生冷等刺激性食物可刺激胃黏膜，加重胃炎症状。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刺激性食物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长期饮食单一、偏食或摄入不足可导致营养不良，影响胃黏膜修复，增加慢性胃炎风险。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缺乏营养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饮食结构因素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2" r="1737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872" r="12872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009" r="1500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长期精神紧张、焦虑、抑郁等负面情绪可导致胃肠道功能紊乱，引发慢性胃炎。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突发事件、创伤、手术等应激因素可引起胃肠道黏膜缺血、缺氧，从而诱发胃炎。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精神心理因素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慢性胃炎具有一定的家族聚集性，有家族史的人群发病率相对较高。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某些基因多态性可能与慢性胃炎的易感性有关，如幽门螺杆菌感染相关基因多态性等。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基因多态性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如质子泵抑制剂、H2受体拮抗剂等，用于减少胃酸分泌，缓解胃痛、反酸等症状。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抑酸药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胃黏膜保护剂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如硫糖铝、枸橼酸铋钾等，用于增强胃黏膜屏障功能，促进胃黏膜修复。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针对幽门螺杆菌感染引起的慢性胃炎，可采用抗生素联合治疗，如阿莫西林、克拉霉素等。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https://d.book118.com/428114036121006031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2024-09-08T21:01:06.373</cp:lastPrinted>
  <dcterms:created xsi:type="dcterms:W3CDTF">2024-09-08T13:01:06Z</dcterms:created>
  <dcterms:modified xsi:type="dcterms:W3CDTF">2024-09-08T13:01:08Z</dcterms:modified>
</cp:coreProperties>
</file>