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DB68DF-D86A-4ED0-A333-E99D8FDF5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A9378-F5D8-4B5A-9B82-16F263E00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E1ED29-29A4-45FB-93B8-3F49AFB9C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30F4F3-F669-4FFE-BAE9-4A3FF8E8B5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C97E1F-1993-4965-AEFF-CE30F81675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C87252-C088-4421-B9E5-0A10FC3600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3E8C2D-1303-4195-B3C5-395F08DE07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CE91F-6373-41AC-B959-1799153BDA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CE56B9-FB60-4B25-B031-132AE92A0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8396B-E4E7-48CE-9293-3BC266641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9FDF1E-C8AF-41D0-A709-72147FD25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1413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2024-01-18</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合同的违约和违约责任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合同违约概述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合同违约情形分析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违约责任归责原则及构成要件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违约责任承担方式及适用条件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合同违约风险防范措施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典型案例分析与启示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合同违约概述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26" r="3182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74" r="316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合同违约是指合同一方或双方未按照合同约定履行义务或履行义务不符合约定条件的行为。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合同违约定义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根据违约行为的性质和严重程度，合同违约可分为根本违约和非根本违约。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合同违约分类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违约行为构成要件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存在合法有效的合同</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违约行为必须发生在合法有效的合同关系中。</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违反合同义务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违约方未按照合同约定履行义务或履行义务不符合约定条件。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无免责事由</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违约方不能证明其违约行为是由于不可抗力等免责事由造成的。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375" r="14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继续履行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采取补救措施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赔偿损失</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支付违约金</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违约责任承担方式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违约方应当继续履行合同义务，使合同得以继续履行。</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违约方应当赔偿因其违约行为给对方造成的损失，包括直接损失和间接损失。</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违约方应当采取补救措施，如修理、更换、退货等，以弥补其违约行为给对方造成的损失。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如果合同中约定了违约金条款，违约方应当按照约定支付违约金。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合同违约情形分析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指债务人在客观上已经没有履行能力，如标的物灭失或毁损，导致合同无法继续履行。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指债务人有能力履行但主观上不愿意履行，表现为明示或默示的拒绝行为。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履行不能或拒绝履行</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拒绝履行</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履行不能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迟延履行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指债务人未按照合同约定的时间履行债务，包括债务人迟延和债权人迟延。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瑕疵履行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指债务人虽然履行了债务，但其履行存在缺陷或不符合合同约定，如标的物质量不符合约定、履行方式不适当等。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594" r="13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迟延履行或瑕疵履行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542" r="9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指债务人虽然履行了部分债务，但未完全履行合同约定的全部义务，如只交付了部分货物或只完成了部分工作。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不完全履行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指债务人的履行行为不仅违反了合同约定，还给债权人造成了其他损害，如因交付的标的物存在缺陷导致债权人财产损失或人身伤害。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加害给付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不完全履行或加害给付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违约责任归责原则及构成要件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469" r="224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严格责任原则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当事人一方不履行合同义务或者履行合同义务不符合约定的，应当承担继续履行、采取补救措施或者赔偿损失等违约责任。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过错责任原则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一方违反合同的约定，不论其有无过错，都应承担违约责任。过错并不是违约方承担责任的构成要件，只要违约，就应承担违约责任，除非存在法定的或约定的免责事由。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归责原则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000" r="1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不存在法定或约定的免责事由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如果违约方存在法定或约定的免责事由，则可以免除其违约责任。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存在合法有效的合同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违约行为是以有效的合同关系的存在为前提的。没有合法有效的合同关系，就无所谓违约。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存在违约行为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违约行为是指合同当事人违反合同义务的行为。违约行为是构成违约责任的核心要件。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https://d.book118.com/428114132015006032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2024-09-09T09:16:57.209</cp:lastPrinted>
  <dcterms:created xsi:type="dcterms:W3CDTF">2024-09-09T01:16:57Z</dcterms:created>
  <dcterms:modified xsi:type="dcterms:W3CDTF">2024-09-09T01:16:59Z</dcterms:modified>
</cp:coreProperties>
</file>