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680AF-244A-4365-BE1C-81710EFDD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1A77D-4BE2-4CAC-BB71-83ABC6F1A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6C023-9227-4248-82E5-6C88FE32A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92ADA-64A4-42B2-A534-E7C629FFB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ACD575-FD0C-48E6-9D21-F977BF8A1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743B64-05F7-40FB-85B7-AD90F4C13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864CB4-CD5C-4865-B37C-C29BD353F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2D056-1383-4C8B-B16F-7BA90EF70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820A0-D638-4891-A025-730A73638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2061D-E9C5-436E-AFF5-C144BC579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AD0E7-E433-448D-B5BF-493CBF0DB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15110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中小学生心理健康调研问题分析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调研背景与目的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调研方法与过程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中小学生心理健康现状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中小学生心理健康问题分析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中小学生心理健康问题应对策略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调研背景与目的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4" r="1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284" b="72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社会环境变化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随着社会的发展，中小学生面临的压力和挑战也在不断增加，如学业压力、人际关系等，这些因素可能对他们的心理健康产生影响。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心理问题增多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近年来，中小学生心理问题呈现上升趋势，如焦虑、抑郁、自卑等，这些问题需要得到及时的关注和解决。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部分家庭在教育孩子的过程中，可能存在过度关注成绩而忽视孩子情感需求的情况，这也可能导致孩子出现心理问题。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分析心理问题成因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分析中小学生心理问题的成因，如家庭、学校、社会等因素对他们的心理健康的影响。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提出解决方案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根据调研结果，提出针对性的解决方案，帮助解决中小学生的心理问题，促进他们的健康成长。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了解中小学生心理健康状况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通过调研了解中小学生的心理状况，包括他们的情绪、行为、人际关系等方面。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调研方法与过程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通过设计涵盖心理、行为、情绪等方面的问卷，对中小学生进行大规模的调查，收集数据。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针对部分中小学生和相关人员进行深入访谈，了解他们的心理状态、困惑和需求。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通过观察中小学生在日常生活中的表现，评估其心理健康状况。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对个别有代表性的中小学生进行深入的案例研究，分析其心理问题及成因。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案例研究法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撰写调研报告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根据分析结果，撰写详细的调研报告，总结调研结果，提出建议和对策。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对收集到的数据进行整理、筛选、分析，提取有价值的信息，为后续研究提供依据。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实施调研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通过线上或线下方式进行调研，确保样本的多样性和代表性。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确定调研目的和范围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明确调研的目标，确定调研的对象和范围，以确保调研的针对性和有效性。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设计调研工具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根据调研目的，设计合适的问卷、访谈提纲等工具，确保能够全面、准确地收集信息。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调研过程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中小学生心理健康现状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总体心理健康状况良好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根据近年来的调研数据，大多数中小学生的心理健康状况处于正常水平，他们能够适应学校和家庭环境，与同龄人建立良好的关系。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心理问题呈上升趋势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然而，值得注意的是，中小学生的心理问题发生率呈上升趋势，这可能与现代社会压力、家庭教育方式、学校教育环境等多方面因素有关。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心理问题类型多样化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常见的心理问题包括焦虑、抑郁、自卑、社交恐惧等，这些问题在不同年龄段和性别上可能存在差异。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总体状况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毕业班学生心理问题突出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毕业班学生由于即将面临升学考试和人生选择，其心理压力和焦虑情绪较为突出，需要特别关注。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低年级学生心理健康状况较好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低年级的学生由于刚刚开始适应学校生活，其心理健康状况相对较好。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高年级学生面临更多挑战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随着年级的升高，学生面临的学业压力、升学压力和人际关系压力逐渐增加，导致其心理健康状况出现波动。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不同年级状况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375" r="53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总体上，女生的心理健康状况略逊于男生，这可能与女生的生理和心理特点有关。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男女学生心理健康状况存在差异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女生更容易出现焦虑、抑郁等情绪问题，需要加强情绪支持和心理疏导。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女生更容易出现情绪问题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男生在人际关系方面的问题比较突出，需要加强人际关系指导和社交技能训练。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男生需要加强人际关系指导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不同性别状况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https://d.book118.com/428115110142006036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2024-09-16T13:02:40.168</cp:lastPrinted>
  <dcterms:created xsi:type="dcterms:W3CDTF">2024-09-16T05:02:40Z</dcterms:created>
  <dcterms:modified xsi:type="dcterms:W3CDTF">2024-09-16T05:02:42Z</dcterms:modified>
</cp:coreProperties>
</file>