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61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159.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1" name="幻灯片图像占位符 1"/>
          <p:cNvSpPr>
            <a:spLocks noGrp="1" noRot="1" noChangeAspect="1"/>
          </p:cNvSpPr>
          <p:nvPr>
            <p:ph type="sldImg"/>
          </p:nvPr>
        </p:nvSpPr>
        <p:spPr/>
      </p:sp>
      <p:sp>
        <p:nvSpPr>
          <p:cNvPr id="1048653" name="备注占位符 2"/>
          <p:cNvSpPr>
            <a:spLocks noGrp="1"/>
          </p:cNvSpPr>
          <p:nvPr>
            <p:ph type="body" idx="1"/>
          </p:nvPr>
        </p:nvSpPr>
        <p:spPr/>
        <p:txBody>
          <a:bodyPr/>
          <a:lstStyle/>
          <a:p>
            <a:endParaRPr lang="zh-CN" altLang="en-US"/>
          </a:p>
        </p:txBody>
      </p:sp>
      <p:sp>
        <p:nvSpPr>
          <p:cNvPr id="1048655"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3" name="幻灯片图像占位符 1"/>
          <p:cNvSpPr>
            <a:spLocks noGrp="1" noRot="1" noChangeAspect="1"/>
          </p:cNvSpPr>
          <p:nvPr>
            <p:ph type="sldImg"/>
          </p:nvPr>
        </p:nvSpPr>
        <p:spPr/>
      </p:sp>
      <p:sp>
        <p:nvSpPr>
          <p:cNvPr id="1048615" name="备注占位符 2"/>
          <p:cNvSpPr>
            <a:spLocks noGrp="1"/>
          </p:cNvSpPr>
          <p:nvPr>
            <p:ph type="body" idx="1"/>
          </p:nvPr>
        </p:nvSpPr>
        <p:spPr/>
        <p:txBody>
          <a:bodyPr/>
          <a:lstStyle/>
          <a:p>
            <a:endParaRPr lang="zh-CN" altLang="en-US"/>
          </a:p>
        </p:txBody>
      </p:sp>
      <p:sp>
        <p:nvSpPr>
          <p:cNvPr id="1048617"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tags" Target="../tags/tag16.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tags" Target="../tags/tag22.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4849D-84AE-4C1E-9DE1-41CE7F9D2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BCF9FC-FB28-456A-B1DB-C226F33CA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10EE38-6702-4F83-A748-D76F2DE88A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2EA5D1-B86E-473D-BCE6-FC2A07F9C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2C601C-2F27-4D85-A9C2-8F8866F10E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86F49E-B187-409A-AA71-52DDF10652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DE8FC3-086A-4771-B37E-F80A3F5032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7195CA-F1F8-4825-B302-DA821A196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0D0FF9-C71C-4C65-86BD-61EAAEFEF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41F536-2150-41A8-AECB-A68BFFBAD7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257E5-8D0A-4F7A-AA8E-CDF11DB9B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68" name="标题 1"/>
          <p:cNvSpPr>
            <a:spLocks noGrp="1"/>
          </p:cNvSpPr>
          <p:nvPr>
            <p:ph type="ctrTitle" hasCustomPrompt="1"/>
            <p:custDataLst>
              <p:tags r:id="rId3"/>
            </p:custDataLst>
          </p:nvPr>
        </p:nvSpPr>
        <p:spPr>
          <a:xfrm>
            <a:off x="838201" y="1018390"/>
            <a:ext cx="6911108" cy="1774346"/>
          </a:xfrm>
        </p:spPr>
        <p:txBody>
          <a:bodyPr anchor="b">
            <a:normAutofit/>
          </a:bodyPr>
          <a:lstStyle>
            <a:lvl1pPr algn="l">
              <a:lnSpc>
                <a:spcPct val="100000"/>
              </a:lnSpc>
              <a:defRPr sz="60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670" name="副标题 2"/>
          <p:cNvSpPr>
            <a:spLocks noGrp="1"/>
          </p:cNvSpPr>
          <p:nvPr>
            <p:ph type="subTitle" idx="1"/>
            <p:custDataLst>
              <p:tags r:id="rId4"/>
            </p:custDataLst>
          </p:nvPr>
        </p:nvSpPr>
        <p:spPr>
          <a:xfrm>
            <a:off x="838201" y="3021580"/>
            <a:ext cx="6903960" cy="365125"/>
          </a:xfrm>
        </p:spPr>
        <p:txBody>
          <a:bodyPr>
            <a:normAutofit/>
          </a:bodyPr>
          <a:lstStyle>
            <a:lvl1pPr marL="0" indent="0" algn="l">
              <a:lnSpc>
                <a:spcPct val="100000"/>
              </a:lnSpc>
              <a:buNone/>
              <a:defRPr sz="1800">
                <a:gradFill>
                  <a:gsLst>
                    <a:gs pos="0">
                      <a:srgbClr val="FFFFFF"/>
                    </a:gs>
                    <a:gs pos="85000">
                      <a:schemeClr val="accent1"/>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文本占位符 9"/>
          <p:cNvSpPr>
            <a:spLocks noGrp="1"/>
          </p:cNvSpPr>
          <p:nvPr>
            <p:ph type="body" sz="quarter" idx="13" hasCustomPrompt="1"/>
            <p:custDataLst>
              <p:tags r:id="rId5"/>
            </p:custDataLst>
          </p:nvPr>
        </p:nvSpPr>
        <p:spPr>
          <a:xfrm>
            <a:off x="838200" y="504000"/>
            <a:ext cx="6903960" cy="504000"/>
          </a:xfrm>
          <a:noFill/>
        </p:spPr>
        <p:txBody>
          <a:bodyPr vert="horz" lIns="0" tIns="0" rIns="0" bIns="0" rtlCol="0" anchor="ctr">
            <a:normAutofit/>
          </a:bodyPr>
          <a:lstStyle>
            <a:lvl1pPr>
              <a:defRPr lang="zh-CN" altLang="en-US" sz="1100">
                <a:gradFill>
                  <a:gsLst>
                    <a:gs pos="0">
                      <a:srgbClr val="FFFFFF"/>
                    </a:gs>
                    <a:gs pos="85000">
                      <a:schemeClr val="accent1"/>
                    </a:gs>
                  </a:gsLst>
                  <a:lin ang="2700000" scaled="0"/>
                </a:gradFill>
              </a:defRPr>
            </a:lvl1pPr>
          </a:lstStyle>
          <a:p>
            <a:pPr marL="0" lvl="0" indent="0">
              <a:lnSpc>
                <a:spcPct val="100000"/>
              </a:lnSpc>
              <a:buNone/>
            </a:pPr>
            <a:r>
              <a:rPr lang="zh-CN" altLang="en-US"/>
              <a:t>公司名占位符</a:t>
            </a:r>
            <a:endParaRPr lang="zh-CN" altLang="en-US"/>
          </a:p>
        </p:txBody>
      </p:sp>
      <p:sp>
        <p:nvSpPr>
          <p:cNvPr id="1048674" name="文本占位符 23"/>
          <p:cNvSpPr>
            <a:spLocks noGrp="1"/>
          </p:cNvSpPr>
          <p:nvPr>
            <p:ph type="body" sz="quarter" idx="17" hasCustomPrompt="1"/>
            <p:custDataLst>
              <p:tags r:id="rId6"/>
            </p:custDataLst>
          </p:nvPr>
        </p:nvSpPr>
        <p:spPr>
          <a:xfrm>
            <a:off x="1119171" y="3534481"/>
            <a:ext cx="4992413"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29" name="直接连接符 3"/>
          <p:cNvCxnSpPr/>
          <p:nvPr userDrawn="1">
            <p:custDataLst>
              <p:tags r:id="rId7"/>
            </p:custDataLst>
          </p:nvPr>
        </p:nvCxnSpPr>
        <p:spPr>
          <a:xfrm flipH="1">
            <a:off x="893281" y="3677626"/>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9"/>
          <p:cNvPicPr>
            <a:picLocks noChangeAspect="1"/>
          </p:cNvPicPr>
          <p:nvPr userDrawn="1">
            <p:custDataLst>
              <p:tags r:id="rId2"/>
            </p:custDataLst>
          </p:nvPr>
        </p:nvPicPr>
        <p:blipFill>
          <a:blip r:embed="rId1"/>
          <a:stretch>
            <a:fillRect/>
          </a:stretch>
        </p:blipFill>
        <p:spPr>
          <a:xfrm>
            <a:off x="12137" y="0"/>
            <a:ext cx="12167726" cy="6858000"/>
          </a:xfrm>
          <a:prstGeom prst="rect">
            <a:avLst/>
          </a:prstGeom>
        </p:spPr>
      </p:pic>
      <p:sp>
        <p:nvSpPr>
          <p:cNvPr id="1048686" name="标题 1"/>
          <p:cNvSpPr>
            <a:spLocks noGrp="1"/>
          </p:cNvSpPr>
          <p:nvPr>
            <p:ph type="title" hasCustomPrompt="1"/>
            <p:custDataLst>
              <p:tags r:id="rId3"/>
            </p:custDataLst>
          </p:nvPr>
        </p:nvSpPr>
        <p:spPr>
          <a:xfrm>
            <a:off x="548293" y="5037135"/>
            <a:ext cx="5285241" cy="1081088"/>
          </a:xfrm>
          <a:noFill/>
        </p:spPr>
        <p:txBody>
          <a:bodyPr anchor="b">
            <a:normAutofit/>
          </a:bodyPr>
          <a:lstStyle>
            <a:lvl1pPr>
              <a:defRPr sz="5400">
                <a:gradFill>
                  <a:gsLst>
                    <a:gs pos="0">
                      <a:schemeClr val="tx1"/>
                    </a:gs>
                    <a:gs pos="85000">
                      <a:schemeClr val="accent1"/>
                    </a:gs>
                  </a:gsLst>
                  <a:lin ang="2700000" scaled="0"/>
                </a:gradFill>
              </a:defRPr>
            </a:lvl1pPr>
          </a:lstStyle>
          <a:p>
            <a:r>
              <a:rPr lang="zh-CN" altLang="en-US"/>
              <a:t>标题</a:t>
            </a:r>
            <a:endParaRPr lang="zh-CN" altLang="en-US"/>
          </a:p>
        </p:txBody>
      </p:sp>
      <p:sp>
        <p:nvSpPr>
          <p:cNvPr id="104868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0" name="页脚占位符 7"/>
          <p:cNvSpPr>
            <a:spLocks noGrp="1"/>
          </p:cNvSpPr>
          <p:nvPr>
            <p:ph type="ftr" sz="quarter" idx="11"/>
            <p:custDataLst>
              <p:tags r:id="rId5"/>
            </p:custDataLst>
          </p:nvPr>
        </p:nvSpPr>
        <p:spPr/>
        <p:txBody>
          <a:bodyPr/>
          <a:lstStyle/>
          <a:p>
            <a:endParaRPr lang="zh-CN" altLang="en-US"/>
          </a:p>
        </p:txBody>
      </p:sp>
      <p:sp>
        <p:nvSpPr>
          <p:cNvPr id="104869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7" name="图片 10"/>
          <p:cNvPicPr>
            <a:picLocks noChangeAspect="1"/>
          </p:cNvPicPr>
          <p:nvPr userDrawn="1">
            <p:custDataLst>
              <p:tags r:id="rId2"/>
            </p:custDataLst>
          </p:nvPr>
        </p:nvPicPr>
        <p:blipFill>
          <a:blip r:embed="rId1"/>
          <a:stretch>
            <a:fillRect/>
          </a:stretch>
        </p:blipFill>
        <p:spPr>
          <a:xfrm>
            <a:off x="1506" y="0"/>
            <a:ext cx="12188988" cy="6858000"/>
          </a:xfrm>
          <a:prstGeom prst="rect">
            <a:avLst/>
          </a:prstGeom>
        </p:spPr>
      </p:pic>
      <p:sp>
        <p:nvSpPr>
          <p:cNvPr id="1048694" name="标题 1"/>
          <p:cNvSpPr>
            <a:spLocks noGrp="1"/>
          </p:cNvSpPr>
          <p:nvPr>
            <p:ph type="title" hasCustomPrompt="1"/>
            <p:custDataLst>
              <p:tags r:id="rId3"/>
            </p:custDataLst>
          </p:nvPr>
        </p:nvSpPr>
        <p:spPr>
          <a:xfrm>
            <a:off x="990691" y="2308321"/>
            <a:ext cx="7841673" cy="1152000"/>
          </a:xfrm>
          <a:ln>
            <a:noFill/>
          </a:ln>
        </p:spPr>
        <p:style>
          <a:lnRef idx="1">
            <a:schemeClr val="accent1"/>
          </a:lnRef>
          <a:fillRef idx="0">
            <a:schemeClr val="accent1"/>
          </a:fillRef>
          <a:effectRef idx="0">
            <a:schemeClr val="accent1"/>
          </a:effectRef>
          <a:fontRef idx="minor">
            <a:schemeClr val="tx1"/>
          </a:fontRef>
        </p:style>
        <p:txBody>
          <a:bodyPr anchor="b"/>
          <a:lstStyle>
            <a:lvl1pPr algn="l">
              <a:defRPr sz="5400">
                <a:gradFill>
                  <a:gsLst>
                    <a:gs pos="0">
                      <a:srgbClr val="FFFFFF"/>
                    </a:gs>
                    <a:gs pos="85000">
                      <a:schemeClr val="accent1"/>
                    </a:gs>
                  </a:gsLst>
                  <a:lin ang="2700000" scaled="0"/>
                </a:gradFill>
              </a:defRPr>
            </a:lvl1pPr>
          </a:lstStyle>
          <a:p>
            <a:r>
              <a:rPr lang="zh-CN" altLang="en-US"/>
              <a:t>单击此处编辑母版标题</a:t>
            </a:r>
            <a:endParaRPr lang="zh-CN" altLang="en-US"/>
          </a:p>
        </p:txBody>
      </p:sp>
      <p:sp>
        <p:nvSpPr>
          <p:cNvPr id="104869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5"/>
            </p:custDataLst>
          </p:nvPr>
        </p:nvSpPr>
        <p:spPr/>
        <p:txBody>
          <a:bodyPr/>
          <a:lstStyle/>
          <a:p>
            <a:endParaRPr lang="zh-CN" altLang="en-US"/>
          </a:p>
        </p:txBody>
      </p:sp>
      <p:sp>
        <p:nvSpPr>
          <p:cNvPr id="104870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02" name="文本占位符 7"/>
          <p:cNvSpPr>
            <a:spLocks noGrp="1"/>
          </p:cNvSpPr>
          <p:nvPr>
            <p:ph type="body" sz="quarter" idx="13" hasCustomPrompt="1"/>
            <p:custDataLst>
              <p:tags r:id="rId7"/>
            </p:custDataLst>
          </p:nvPr>
        </p:nvSpPr>
        <p:spPr>
          <a:xfrm>
            <a:off x="971405" y="442221"/>
            <a:ext cx="7841673" cy="2174364"/>
          </a:xfrm>
          <a:ln>
            <a:noFill/>
          </a:ln>
        </p:spPr>
        <p:style>
          <a:lnRef idx="1">
            <a:schemeClr val="accent1"/>
          </a:lnRef>
          <a:fillRef idx="0">
            <a:schemeClr val="accent1"/>
          </a:fillRef>
          <a:effectRef idx="0">
            <a:schemeClr val="accent1"/>
          </a:effectRef>
          <a:fontRef idx="minor">
            <a:schemeClr val="tx1"/>
          </a:fontRef>
        </p:style>
        <p:txBody>
          <a:bodyPr anchor="b">
            <a:normAutofit/>
          </a:bodyPr>
          <a:lstStyle>
            <a:lvl1pPr marL="0" indent="0" algn="l">
              <a:buNone/>
              <a:defRPr sz="7200" i="1">
                <a:gradFill>
                  <a:gsLst>
                    <a:gs pos="0">
                      <a:schemeClr val="accent1">
                        <a:alpha val="0"/>
                      </a:schemeClr>
                    </a:gs>
                    <a:gs pos="100000">
                      <a:schemeClr val="accent1"/>
                    </a:gs>
                  </a:gsLst>
                  <a:lin ang="162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0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2" name="页脚占位符 5"/>
          <p:cNvSpPr>
            <a:spLocks noGrp="1"/>
          </p:cNvSpPr>
          <p:nvPr>
            <p:ph type="ftr" sz="quarter" idx="11"/>
            <p:custDataLst>
              <p:tags r:id="rId5"/>
            </p:custDataLst>
          </p:nvPr>
        </p:nvSpPr>
        <p:spPr/>
        <p:txBody>
          <a:bodyPr/>
          <a:lstStyle/>
          <a:p>
            <a:endParaRPr lang="zh-CN" altLang="en-US"/>
          </a:p>
        </p:txBody>
      </p:sp>
      <p:sp>
        <p:nvSpPr>
          <p:cNvPr id="104871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2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8" name="页脚占位符 7"/>
          <p:cNvSpPr>
            <a:spLocks noGrp="1"/>
          </p:cNvSpPr>
          <p:nvPr>
            <p:ph type="ftr" sz="quarter" idx="11"/>
            <p:custDataLst>
              <p:tags r:id="rId7"/>
            </p:custDataLst>
          </p:nvPr>
        </p:nvSpPr>
        <p:spPr/>
        <p:txBody>
          <a:bodyPr/>
          <a:lstStyle/>
          <a:p>
            <a:endParaRPr lang="zh-CN" altLang="en-US"/>
          </a:p>
        </p:txBody>
      </p:sp>
      <p:sp>
        <p:nvSpPr>
          <p:cNvPr id="104873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3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3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6" name="页脚占位符 3"/>
          <p:cNvSpPr>
            <a:spLocks noGrp="1"/>
          </p:cNvSpPr>
          <p:nvPr>
            <p:ph type="ftr" sz="quarter" idx="11"/>
            <p:custDataLst>
              <p:tags r:id="rId3"/>
            </p:custDataLst>
          </p:nvPr>
        </p:nvSpPr>
        <p:spPr/>
        <p:txBody>
          <a:bodyPr/>
          <a:lstStyle/>
          <a:p>
            <a:endParaRPr lang="zh-CN" altLang="en-US"/>
          </a:p>
        </p:txBody>
      </p:sp>
      <p:sp>
        <p:nvSpPr>
          <p:cNvPr id="104873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4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42" name="页脚占位符 2"/>
          <p:cNvSpPr>
            <a:spLocks noGrp="1"/>
          </p:cNvSpPr>
          <p:nvPr>
            <p:ph type="ftr" sz="quarter" idx="11"/>
            <p:custDataLst>
              <p:tags r:id="rId2"/>
            </p:custDataLst>
          </p:nvPr>
        </p:nvSpPr>
        <p:spPr/>
        <p:txBody>
          <a:bodyPr/>
          <a:lstStyle/>
          <a:p>
            <a:endParaRPr lang="zh-CN" altLang="en-US"/>
          </a:p>
        </p:txBody>
      </p:sp>
      <p:sp>
        <p:nvSpPr>
          <p:cNvPr id="104874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0" name="页脚占位符 4"/>
          <p:cNvSpPr>
            <a:spLocks noGrp="1"/>
          </p:cNvSpPr>
          <p:nvPr>
            <p:ph type="ftr" sz="quarter" idx="11"/>
            <p:custDataLst>
              <p:tags r:id="rId3"/>
            </p:custDataLst>
          </p:nvPr>
        </p:nvSpPr>
        <p:spPr/>
        <p:txBody>
          <a:bodyPr/>
          <a:lstStyle/>
          <a:p>
            <a:endParaRPr lang="zh-CN" altLang="en-US"/>
          </a:p>
        </p:txBody>
      </p:sp>
      <p:sp>
        <p:nvSpPr>
          <p:cNvPr id="104875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5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60" name="页脚占位符 7"/>
          <p:cNvSpPr>
            <a:spLocks noGrp="1"/>
          </p:cNvSpPr>
          <p:nvPr>
            <p:ph type="ftr" sz="quarter" idx="11"/>
            <p:custDataLst>
              <p:tags r:id="rId4"/>
            </p:custDataLst>
          </p:nvPr>
        </p:nvSpPr>
        <p:spPr/>
        <p:txBody>
          <a:bodyPr/>
          <a:lstStyle/>
          <a:p>
            <a:endParaRPr lang="zh-CN" altLang="en-US"/>
          </a:p>
        </p:txBody>
      </p:sp>
      <p:sp>
        <p:nvSpPr>
          <p:cNvPr id="104876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59" name="图片 15"/>
          <p:cNvPicPr>
            <a:picLocks noChangeAspect="1"/>
          </p:cNvPicPr>
          <p:nvPr userDrawn="1">
            <p:custDataLst>
              <p:tags r:id="rId2"/>
            </p:custDataLst>
          </p:nvPr>
        </p:nvPicPr>
        <p:blipFill>
          <a:blip r:embed="rId1"/>
          <a:stretch>
            <a:fillRect/>
          </a:stretch>
        </p:blipFill>
        <p:spPr>
          <a:xfrm>
            <a:off x="3072" y="0"/>
            <a:ext cx="12185855" cy="6858000"/>
          </a:xfrm>
          <a:prstGeom prst="rect">
            <a:avLst/>
          </a:prstGeom>
        </p:spPr>
      </p:pic>
      <p:sp>
        <p:nvSpPr>
          <p:cNvPr id="1048764" name="标题 1"/>
          <p:cNvSpPr>
            <a:spLocks noGrp="1"/>
          </p:cNvSpPr>
          <p:nvPr>
            <p:ph type="ctrTitle" hasCustomPrompt="1"/>
            <p:custDataLst>
              <p:tags r:id="rId3"/>
            </p:custDataLst>
          </p:nvPr>
        </p:nvSpPr>
        <p:spPr>
          <a:xfrm>
            <a:off x="845713" y="1288864"/>
            <a:ext cx="6892636" cy="1800000"/>
          </a:xfrm>
        </p:spPr>
        <p:txBody>
          <a:bodyPr anchor="b">
            <a:normAutofit/>
          </a:bodyPr>
          <a:lstStyle>
            <a:lvl1pPr algn="l">
              <a:lnSpc>
                <a:spcPct val="100000"/>
              </a:lnSpc>
              <a:defRPr sz="6600">
                <a:gradFill>
                  <a:gsLst>
                    <a:gs pos="0">
                      <a:srgbClr val="FFFFFF"/>
                    </a:gs>
                    <a:gs pos="85000">
                      <a:schemeClr val="accent1"/>
                    </a:gs>
                  </a:gsLst>
                  <a:lin ang="2700000" scaled="0"/>
                </a:gradFill>
              </a:defRPr>
            </a:lvl1pPr>
          </a:lstStyle>
          <a:p>
            <a:r>
              <a:rPr lang="zh-CN" altLang="en-US"/>
              <a:t>单击编辑母版标题</a:t>
            </a:r>
            <a:endParaRPr lang="zh-CN" altLang="en-US"/>
          </a:p>
        </p:txBody>
      </p:sp>
      <p:sp>
        <p:nvSpPr>
          <p:cNvPr id="1048766" name="文本占位符 9"/>
          <p:cNvSpPr>
            <a:spLocks noGrp="1"/>
          </p:cNvSpPr>
          <p:nvPr>
            <p:ph type="body" sz="quarter" idx="13" hasCustomPrompt="1"/>
            <p:custDataLst>
              <p:tags r:id="rId4"/>
            </p:custDataLst>
          </p:nvPr>
        </p:nvSpPr>
        <p:spPr>
          <a:xfrm>
            <a:off x="838200" y="324000"/>
            <a:ext cx="6892636" cy="504000"/>
          </a:xfrm>
          <a:noFill/>
        </p:spPr>
        <p:txBody>
          <a:bodyPr anchor="ctr">
            <a:normAutofit/>
          </a:bodyPr>
          <a:lstStyle>
            <a:lvl1pPr marL="0" indent="0">
              <a:lnSpc>
                <a:spcPct val="100000"/>
              </a:lnSpc>
              <a:buNone/>
              <a:defRPr sz="1100">
                <a:gradFill>
                  <a:gsLst>
                    <a:gs pos="0">
                      <a:srgbClr val="FFFFFF"/>
                    </a:gs>
                    <a:gs pos="85000">
                      <a:schemeClr val="accent1"/>
                    </a:gs>
                  </a:gsLst>
                  <a:lin ang="2700000" scaled="0"/>
                </a:gradFill>
              </a:defRPr>
            </a:lvl1pPr>
          </a:lstStyle>
          <a:p>
            <a:pPr lvl="0"/>
            <a:r>
              <a:rPr lang="zh-CN" altLang="en-US"/>
              <a:t>公司名占位符</a:t>
            </a:r>
            <a:endParaRPr lang="zh-CN" altLang="en-US"/>
          </a:p>
        </p:txBody>
      </p:sp>
      <p:sp>
        <p:nvSpPr>
          <p:cNvPr id="1048768" name="文本占位符 23"/>
          <p:cNvSpPr>
            <a:spLocks noGrp="1"/>
          </p:cNvSpPr>
          <p:nvPr>
            <p:ph type="body" sz="quarter" idx="17" hasCustomPrompt="1"/>
            <p:custDataLst>
              <p:tags r:id="rId5"/>
            </p:custDataLst>
          </p:nvPr>
        </p:nvSpPr>
        <p:spPr>
          <a:xfrm>
            <a:off x="1163207" y="3307686"/>
            <a:ext cx="5785996" cy="504000"/>
          </a:xfrm>
        </p:spPr>
        <p:txBody>
          <a:bodyPr anchor="ctr">
            <a:normAutofit/>
          </a:bodyPr>
          <a:lstStyle>
            <a:lvl1pPr marL="0" indent="0" algn="l">
              <a:lnSpc>
                <a:spcPct val="100000"/>
              </a:lnSpc>
              <a:buNone/>
              <a:defRPr sz="1800">
                <a:gradFill>
                  <a:gsLst>
                    <a:gs pos="0">
                      <a:srgbClr val="FFFFFF"/>
                    </a:gs>
                    <a:gs pos="85000">
                      <a:schemeClr val="accent1"/>
                    </a:gs>
                  </a:gsLst>
                  <a:lin ang="2700000" scaled="0"/>
                </a:gradFill>
              </a:defRPr>
            </a:lvl1pPr>
          </a:lstStyle>
          <a:p>
            <a:pPr lvl="0"/>
            <a:r>
              <a:rPr lang="zh-CN" altLang="en-US"/>
              <a:t>署名占位符</a:t>
            </a:r>
            <a:endParaRPr lang="zh-CN" altLang="en-US"/>
          </a:p>
        </p:txBody>
      </p:sp>
      <p:cxnSp>
        <p:nvCxnSpPr>
          <p:cNvPr id="3145731" name="直接连接符 16"/>
          <p:cNvCxnSpPr/>
          <p:nvPr userDrawn="1">
            <p:custDataLst>
              <p:tags r:id="rId6"/>
            </p:custDataLst>
          </p:nvPr>
        </p:nvCxnSpPr>
        <p:spPr>
          <a:xfrm flipH="1">
            <a:off x="892921" y="3439172"/>
            <a:ext cx="0" cy="242570"/>
          </a:xfrm>
          <a:prstGeom prst="line">
            <a:avLst/>
          </a:prstGeom>
          <a:solidFill>
            <a:srgbClr val="21D29E"/>
          </a:solidFill>
          <a:ln w="50800" cap="rnd">
            <a:solidFill>
              <a:schemeClr val="accent1"/>
            </a:solidFill>
          </a:ln>
          <a:effectLst>
            <a:outerShdw blurRad="63500" sx="102000" sy="102000" algn="ctr" rotWithShape="0">
              <a:schemeClr val="accent1">
                <a:alpha val="38000"/>
              </a:schemeClr>
            </a:outerShdw>
          </a:effectLst>
        </p:spPr>
        <p:style>
          <a:lnRef idx="2">
            <a:schemeClr val="accent1">
              <a:shade val="50000"/>
            </a:schemeClr>
          </a:lnRef>
          <a:fillRef idx="1">
            <a:schemeClr val="accent1"/>
          </a:fillRef>
          <a:effectRef idx="0">
            <a:schemeClr val="accent1"/>
          </a:effectRef>
          <a:fontRef idx="minor">
            <a:schemeClr val="lt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8.xml" /><Relationship Id="rId13" Type="http://schemas.openxmlformats.org/officeDocument/2006/relationships/tags" Target="../tags/tag59.xml" /><Relationship Id="rId14" Type="http://schemas.openxmlformats.org/officeDocument/2006/relationships/tags" Target="../tags/tag60.xml" /><Relationship Id="rId15" Type="http://schemas.openxmlformats.org/officeDocument/2006/relationships/tags" Target="../tags/tag61.xml" /><Relationship Id="rId16" Type="http://schemas.openxmlformats.org/officeDocument/2006/relationships/tags" Target="../tags/tag62.xml" /><Relationship Id="rId17" Type="http://schemas.openxmlformats.org/officeDocument/2006/relationships/tags" Target="../tags/tag63.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605" r:id="rId2"/>
    <p:sldLayoutId id="2147485606" r:id="rId3"/>
    <p:sldLayoutId id="2147485607" r:id="rId4"/>
    <p:sldLayoutId id="2147485608" r:id="rId5"/>
    <p:sldLayoutId id="2147485609" r:id="rId6"/>
    <p:sldLayoutId id="2147485610" r:id="rId7"/>
    <p:sldLayoutId id="2147485611" r:id="rId8"/>
    <p:sldLayoutId id="2147485612" r:id="rId9"/>
    <p:sldLayoutId id="2147485613" r:id="rId10"/>
    <p:sldLayoutId id="2147485614" r:id="rId11"/>
  </p:sldLayoutIdLst>
  <p:transition/>
  <p:timing/>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notesSlide" Target="../notesSlides/notesSlide2.xml" /><Relationship Id="rId20" Type="http://schemas.openxmlformats.org/officeDocument/2006/relationships/tags" Target="../tags/tag86.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tags" Target="../tags/tag72.xml" /><Relationship Id="rId7" Type="http://schemas.openxmlformats.org/officeDocument/2006/relationships/tags" Target="../tags/tag73.xml" /><Relationship Id="rId8" Type="http://schemas.openxmlformats.org/officeDocument/2006/relationships/tags" Target="../tags/tag74.xml" /><Relationship Id="rId9" Type="http://schemas.openxmlformats.org/officeDocument/2006/relationships/tags" Target="../tags/tag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0.xml" /><Relationship Id="rId11" Type="http://schemas.openxmlformats.org/officeDocument/2006/relationships/tags" Target="../tags/tag121.xml" /><Relationship Id="rId12" Type="http://schemas.openxmlformats.org/officeDocument/2006/relationships/tags" Target="../tags/tag122.xml" /><Relationship Id="rId13" Type="http://schemas.openxmlformats.org/officeDocument/2006/relationships/tags" Target="../tags/tag123.xml" /><Relationship Id="rId2" Type="http://schemas.openxmlformats.org/officeDocument/2006/relationships/tags" Target="../tags/tag112.xml" /><Relationship Id="rId3" Type="http://schemas.openxmlformats.org/officeDocument/2006/relationships/tags" Target="../tags/tag113.xml"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tags" Target="../tags/tag116.xml" /><Relationship Id="rId7" Type="http://schemas.openxmlformats.org/officeDocument/2006/relationships/tags" Target="../tags/tag117.xml" /><Relationship Id="rId8" Type="http://schemas.openxmlformats.org/officeDocument/2006/relationships/tags" Target="../tags/tag118.xml" /><Relationship Id="rId9" Type="http://schemas.openxmlformats.org/officeDocument/2006/relationships/tags" Target="../tags/tag1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5.xml" /><Relationship Id="rId11" Type="http://schemas.openxmlformats.org/officeDocument/2006/relationships/tags" Target="../tags/tag156.xml" /><Relationship Id="rId12" Type="http://schemas.openxmlformats.org/officeDocument/2006/relationships/tags" Target="../tags/tag157.xml" /><Relationship Id="rId13" Type="http://schemas.openxmlformats.org/officeDocument/2006/relationships/tags" Target="../tags/tag158.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16041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p:txBody>
          <a:bodyPr>
            <a:normAutofit fontScale="98333"/>
          </a:bodyPr>
          <a:lstStyle/>
          <a:p>
            <a:r>
              <a:rPr lang="zh-CN" altLang="en-US"/>
              <a:t>饥饿营销策略分析报告</a:t>
            </a:r>
            <a:endParaRPr lang="zh-CN" altLang="en-US"/>
          </a:p>
        </p:txBody>
      </p:sp>
      <p:sp>
        <p:nvSpPr>
          <p:cNvPr id="1048650" name="副标题"/>
          <p:cNvSpPr>
            <a:spLocks noGrp="1"/>
          </p:cNvSpPr>
          <p:nvPr>
            <p:ph type="subTitle" idx="1"/>
            <p:custDataLst>
              <p:tags r:id="rId4"/>
            </p:custDataLst>
          </p:nvPr>
        </p:nvSpPr>
        <p:spPr/>
        <p:txBody>
          <a:bodyPr/>
          <a:lstStyle/>
          <a:p>
            <a:r>
              <a:rPr lang="zh-CN" altLang="en-US"/>
              <a:t>单击此处添加副标题</a:t>
            </a:r>
            <a:endParaRPr lang="zh-CN" altLang="en-US"/>
          </a:p>
        </p:txBody>
      </p:sp>
      <p:sp>
        <p:nvSpPr>
          <p:cNvPr id="1048652" name="联系方式"/>
          <p:cNvSpPr>
            <a:spLocks noGrp="1"/>
          </p:cNvSpPr>
          <p:nvPr>
            <p:ph type="body" sz="quarter" idx="13"/>
            <p:custDataLst>
              <p:tags r:id="rId5"/>
            </p:custDataLst>
          </p:nvPr>
        </p:nvSpPr>
        <p:spPr/>
        <p:txBody>
          <a:bodyPr>
            <a:normAutofit/>
          </a:bodyPr>
          <a:lstStyle/>
          <a:p>
            <a:pPr marL="0" indent="0">
              <a:buNone/>
            </a:pPr>
            <a:r>
              <a:rPr lang="en-US" altLang="zh-CN"/>
              <a:t>YOUR LOGO</a:t>
            </a:r>
            <a:endParaRPr lang="en-US" altLang="zh-CN"/>
          </a:p>
        </p:txBody>
      </p:sp>
      <p:sp>
        <p:nvSpPr>
          <p:cNvPr id="1048654"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8" name="标题"/>
          <p:cNvSpPr>
            <a:spLocks noGrp="1"/>
          </p:cNvSpPr>
          <p:nvPr>
            <p:ph type="title"/>
            <p:custDataLst>
              <p:tags r:id="rId3"/>
            </p:custDataLst>
          </p:nvPr>
        </p:nvSpPr>
        <p:spPr>
          <a:xfrm>
            <a:off x="548293" y="5037135"/>
            <a:ext cx="5285241" cy="1081088"/>
          </a:xfrm>
        </p:spPr>
        <p:txBody>
          <a:bodyPr/>
          <a:lstStyle/>
          <a:p>
            <a:r>
              <a:rPr lang="en-US" altLang="zh-CN"/>
              <a:t>目录</a:t>
            </a:r>
            <a:endParaRPr lang="en-US" altLang="zh-CN"/>
          </a:p>
        </p:txBody>
      </p:sp>
      <p:cxnSp>
        <p:nvCxnSpPr>
          <p:cNvPr id="3145735" name="直接连接符 13"/>
          <p:cNvCxnSpPr/>
          <p:nvPr>
            <p:custDataLst>
              <p:tags r:id="rId4"/>
            </p:custDataLst>
          </p:nvPr>
        </p:nvCxnSpPr>
        <p:spPr>
          <a:xfrm>
            <a:off x="501161" y="6318738"/>
            <a:ext cx="5008685" cy="0"/>
          </a:xfrm>
          <a:prstGeom prst="line">
            <a:avLst/>
          </a:prstGeom>
          <a:ln>
            <a:gradFill flip="none" rotWithShape="1">
              <a:gsLst>
                <a:gs pos="0">
                  <a:schemeClr val="accent1"/>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0" name="序号"/>
          <p:cNvSpPr txBox="1"/>
          <p:nvPr>
            <p:custDataLst>
              <p:tags r:id="rId5"/>
            </p:custDataLst>
          </p:nvPr>
        </p:nvSpPr>
        <p:spPr>
          <a:xfrm>
            <a:off x="445643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03.</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2" name="项标题"/>
          <p:cNvSpPr txBox="1"/>
          <p:nvPr>
            <p:custDataLst>
              <p:tags r:id="rId6"/>
            </p:custDataLst>
          </p:nvPr>
        </p:nvSpPr>
        <p:spPr>
          <a:xfrm>
            <a:off x="591756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饥饿营销策略实施步骤</a:t>
            </a:r>
            <a:endParaRPr lang="zh-CN" altLang="en-US" sz="2200" b="1" kern="0" spc="100">
              <a:solidFill>
                <a:schemeClr val="lt1">
                  <a:lumMod val="100000"/>
                </a:schemeClr>
              </a:solidFill>
              <a:latin typeface="+中文标题" charset="0"/>
              <a:ea typeface="+mj-ea"/>
            </a:endParaRPr>
          </a:p>
        </p:txBody>
      </p:sp>
      <p:sp>
        <p:nvSpPr>
          <p:cNvPr id="1048784" name="序号"/>
          <p:cNvSpPr txBox="1"/>
          <p:nvPr>
            <p:custDataLst>
              <p:tags r:id="rId7"/>
            </p:custDataLst>
          </p:nvPr>
        </p:nvSpPr>
        <p:spPr>
          <a:xfrm>
            <a:off x="8014970" y="226822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04.</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86" name="项标题"/>
          <p:cNvSpPr txBox="1"/>
          <p:nvPr>
            <p:custDataLst>
              <p:tags r:id="rId8"/>
            </p:custDataLst>
          </p:nvPr>
        </p:nvSpPr>
        <p:spPr>
          <a:xfrm>
            <a:off x="9476105" y="235966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饥饿营销策略成功关键因素</a:t>
            </a:r>
            <a:endParaRPr lang="zh-CN" altLang="en-US" sz="2200" b="1" kern="0" spc="100">
              <a:solidFill>
                <a:schemeClr val="lt1">
                  <a:lumMod val="100000"/>
                </a:schemeClr>
              </a:solidFill>
              <a:latin typeface="+中文标题" charset="0"/>
              <a:ea typeface="+mj-ea"/>
            </a:endParaRPr>
          </a:p>
        </p:txBody>
      </p:sp>
      <p:cxnSp>
        <p:nvCxnSpPr>
          <p:cNvPr id="3145737" name="直接连接符 7"/>
          <p:cNvCxnSpPr/>
          <p:nvPr>
            <p:custDataLst>
              <p:tags r:id="rId9"/>
            </p:custDataLst>
          </p:nvPr>
        </p:nvCxnSpPr>
        <p:spPr>
          <a:xfrm>
            <a:off x="3200400" y="328549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88" name="序号"/>
          <p:cNvSpPr txBox="1"/>
          <p:nvPr>
            <p:custDataLst>
              <p:tags r:id="rId10"/>
            </p:custDataLst>
          </p:nvPr>
        </p:nvSpPr>
        <p:spPr>
          <a:xfrm>
            <a:off x="445643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05.</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0" name="项标题"/>
          <p:cNvSpPr txBox="1"/>
          <p:nvPr>
            <p:custDataLst>
              <p:tags r:id="rId11"/>
            </p:custDataLst>
          </p:nvPr>
        </p:nvSpPr>
        <p:spPr>
          <a:xfrm>
            <a:off x="5917565" y="364363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饥饿营销策略失败原因分析</a:t>
            </a:r>
            <a:endParaRPr lang="zh-CN" altLang="en-US" sz="2200" b="1" kern="0" spc="100">
              <a:solidFill>
                <a:schemeClr val="lt1">
                  <a:lumMod val="100000"/>
                </a:schemeClr>
              </a:solidFill>
              <a:latin typeface="+中文标题" charset="0"/>
              <a:ea typeface="+mj-ea"/>
            </a:endParaRPr>
          </a:p>
        </p:txBody>
      </p:sp>
      <p:sp>
        <p:nvSpPr>
          <p:cNvPr id="1048792" name="序号"/>
          <p:cNvSpPr txBox="1"/>
          <p:nvPr>
            <p:custDataLst>
              <p:tags r:id="rId12"/>
            </p:custDataLst>
          </p:nvPr>
        </p:nvSpPr>
        <p:spPr>
          <a:xfrm>
            <a:off x="8014970" y="355219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06.</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4" name="项标题"/>
          <p:cNvSpPr txBox="1"/>
          <p:nvPr>
            <p:custDataLst>
              <p:tags r:id="rId13"/>
            </p:custDataLst>
          </p:nvPr>
        </p:nvSpPr>
        <p:spPr>
          <a:xfrm>
            <a:off x="9476105" y="3643630"/>
            <a:ext cx="2281555" cy="899795"/>
          </a:xfrm>
          <a:prstGeom prst="rect">
            <a:avLst/>
          </a:prstGeom>
          <a:noFill/>
        </p:spPr>
        <p:txBody>
          <a:bodyPr wrap="square" lIns="0" tIns="0" rIns="0" bIns="0" rtlCol="0" anchor="t" anchorCtr="0">
            <a:normAutofit fontScale="94167"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kern="0" spc="100">
                <a:solidFill>
                  <a:schemeClr val="lt1">
                    <a:lumMod val="100000"/>
                  </a:schemeClr>
                </a:solidFill>
                <a:latin typeface="+中文标题" charset="0"/>
                <a:ea typeface="+mj-ea"/>
              </a:rPr>
              <a:t>案例分析：成功与失败的饥饿营销策略</a:t>
            </a:r>
            <a:endParaRPr lang="zh-CN" altLang="en-US" sz="2400" b="1" kern="0" spc="100">
              <a:solidFill>
                <a:schemeClr val="lt1">
                  <a:lumMod val="100000"/>
                </a:schemeClr>
              </a:solidFill>
              <a:latin typeface="+中文标题" charset="0"/>
              <a:ea typeface="+mj-ea"/>
            </a:endParaRPr>
          </a:p>
        </p:txBody>
      </p:sp>
      <p:cxnSp>
        <p:nvCxnSpPr>
          <p:cNvPr id="3145739" name="直接连接符 14"/>
          <p:cNvCxnSpPr/>
          <p:nvPr>
            <p:custDataLst>
              <p:tags r:id="rId14"/>
            </p:custDataLst>
          </p:nvPr>
        </p:nvCxnSpPr>
        <p:spPr>
          <a:xfrm>
            <a:off x="5560060" y="4542155"/>
            <a:ext cx="621601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15"/>
            </p:custDataLst>
          </p:nvPr>
        </p:nvSpPr>
        <p:spPr>
          <a:xfrm>
            <a:off x="445643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01.</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798" name="项标题"/>
          <p:cNvSpPr txBox="1"/>
          <p:nvPr>
            <p:custDataLst>
              <p:tags r:id="rId16"/>
            </p:custDataLst>
          </p:nvPr>
        </p:nvSpPr>
        <p:spPr>
          <a:xfrm>
            <a:off x="591756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单击添加标题</a:t>
            </a:r>
            <a:endParaRPr lang="zh-CN" altLang="en-US" sz="2200" b="1" kern="0" spc="100">
              <a:solidFill>
                <a:schemeClr val="lt1">
                  <a:lumMod val="100000"/>
                </a:schemeClr>
              </a:solidFill>
              <a:latin typeface="+中文标题" charset="0"/>
              <a:ea typeface="+mj-ea"/>
            </a:endParaRPr>
          </a:p>
        </p:txBody>
      </p:sp>
      <p:sp>
        <p:nvSpPr>
          <p:cNvPr id="1048800" name="序号"/>
          <p:cNvSpPr txBox="1"/>
          <p:nvPr>
            <p:custDataLst>
              <p:tags r:id="rId17"/>
            </p:custDataLst>
          </p:nvPr>
        </p:nvSpPr>
        <p:spPr>
          <a:xfrm>
            <a:off x="8014970" y="984250"/>
            <a:ext cx="1115060" cy="61150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3600" b="1" i="1">
                <a:gradFill>
                  <a:gsLst>
                    <a:gs pos="0">
                      <a:schemeClr val="accent1">
                        <a:alpha val="0"/>
                      </a:schemeClr>
                    </a:gs>
                    <a:gs pos="100000">
                      <a:srgbClr val="34FEC3"/>
                    </a:gs>
                  </a:gsLst>
                  <a:lin ang="16200000" scaled="0"/>
                </a:gradFill>
                <a:latin typeface="+mj-ea"/>
                <a:ea typeface="+mj-ea"/>
              </a:rPr>
              <a:t>02.</a:t>
            </a:r>
            <a:endParaRPr lang="en-US" sz="3600" b="1" i="1">
              <a:gradFill>
                <a:gsLst>
                  <a:gs pos="0">
                    <a:schemeClr val="accent1">
                      <a:alpha val="0"/>
                    </a:schemeClr>
                  </a:gs>
                  <a:gs pos="100000">
                    <a:srgbClr val="34FEC3"/>
                  </a:gs>
                </a:gsLst>
                <a:lin ang="16200000" scaled="0"/>
              </a:gradFill>
              <a:latin typeface="+mj-ea"/>
              <a:ea typeface="+mj-ea"/>
            </a:endParaRPr>
          </a:p>
        </p:txBody>
      </p:sp>
      <p:sp>
        <p:nvSpPr>
          <p:cNvPr id="1048802" name="项标题"/>
          <p:cNvSpPr txBox="1"/>
          <p:nvPr>
            <p:custDataLst>
              <p:tags r:id="rId18"/>
            </p:custDataLst>
          </p:nvPr>
        </p:nvSpPr>
        <p:spPr>
          <a:xfrm>
            <a:off x="9476105" y="1075690"/>
            <a:ext cx="2281555" cy="89979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200" b="1" kern="0" spc="100">
                <a:solidFill>
                  <a:schemeClr val="lt1">
                    <a:lumMod val="100000"/>
                  </a:schemeClr>
                </a:solidFill>
                <a:latin typeface="+中文标题" charset="0"/>
                <a:ea typeface="+mj-ea"/>
              </a:rPr>
              <a:t>饥饿营销策略概述</a:t>
            </a:r>
            <a:endParaRPr lang="zh-CN" altLang="en-US" sz="2200" b="1" kern="0" spc="100">
              <a:solidFill>
                <a:schemeClr val="lt1">
                  <a:lumMod val="100000"/>
                </a:schemeClr>
              </a:solidFill>
              <a:latin typeface="+中文标题" charset="0"/>
              <a:ea typeface="+mj-ea"/>
            </a:endParaRPr>
          </a:p>
        </p:txBody>
      </p:sp>
      <p:cxnSp>
        <p:nvCxnSpPr>
          <p:cNvPr id="3145741" name="直接连接符 20"/>
          <p:cNvCxnSpPr/>
          <p:nvPr>
            <p:custDataLst>
              <p:tags r:id="rId19"/>
            </p:custDataLst>
          </p:nvPr>
        </p:nvCxnSpPr>
        <p:spPr>
          <a:xfrm>
            <a:off x="3200400" y="2001520"/>
            <a:ext cx="8575675" cy="0"/>
          </a:xfrm>
          <a:prstGeom prst="line">
            <a:avLst/>
          </a:prstGeom>
          <a:ln>
            <a:gradFill flip="none" rotWithShape="1">
              <a:gsLst>
                <a:gs pos="0">
                  <a:schemeClr val="accent1">
                    <a:alpha val="50000"/>
                  </a:schemeClr>
                </a:gs>
                <a:gs pos="100000">
                  <a:schemeClr val="accent1">
                    <a:alpha val="0"/>
                  </a:schemeClr>
                </a:gs>
              </a:gsLst>
              <a:lin ang="10800000" scaled="1"/>
            </a:gradFill>
          </a:ln>
        </p:spPr>
        <p:style>
          <a:lnRef idx="1">
            <a:schemeClr val="accent1"/>
          </a:lnRef>
          <a:fillRef idx="0">
            <a:schemeClr val="accent1"/>
          </a:fillRef>
          <a:effectRef idx="0">
            <a:schemeClr val="accent1"/>
          </a:effectRef>
          <a:fontRef idx="minor">
            <a:schemeClr val="tx1"/>
          </a:fontRef>
        </p:style>
      </p:cxn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32" name="标题"/>
          <p:cNvSpPr>
            <a:spLocks noGrp="1"/>
          </p:cNvSpPr>
          <p:nvPr>
            <p:ph type="title"/>
            <p:custDataLst>
              <p:tags r:id="rId2"/>
            </p:custDataLst>
          </p:nvPr>
        </p:nvSpPr>
        <p:spPr>
          <a:xfrm>
            <a:off x="990691" y="2308321"/>
            <a:ext cx="7841673" cy="1152000"/>
          </a:xfrm>
        </p:spPr>
        <p:txBody>
          <a:bodyPr/>
          <a:lstStyle/>
          <a:p>
            <a:r>
              <a:rPr lang="zh-CN" altLang="en-US"/>
              <a:t>添加章节标题</a:t>
            </a:r>
            <a:endParaRPr lang="zh-CN" altLang="en-US"/>
          </a:p>
        </p:txBody>
      </p:sp>
      <p:sp>
        <p:nvSpPr>
          <p:cNvPr id="104883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68" name="标题"/>
          <p:cNvSpPr>
            <a:spLocks noGrp="1"/>
          </p:cNvSpPr>
          <p:nvPr>
            <p:ph type="title"/>
            <p:custDataLst>
              <p:tags r:id="rId2"/>
            </p:custDataLst>
          </p:nvPr>
        </p:nvSpPr>
        <p:spPr>
          <a:xfrm>
            <a:off x="990691" y="2308321"/>
            <a:ext cx="7841673" cy="1152000"/>
          </a:xfrm>
        </p:spPr>
        <p:txBody>
          <a:bodyPr/>
          <a:lstStyle/>
          <a:p>
            <a:r>
              <a:rPr lang="zh-CN" altLang="en-US"/>
              <a:t>饥饿营销策略概述</a:t>
            </a:r>
            <a:endParaRPr lang="zh-CN" altLang="en-US"/>
          </a:p>
        </p:txBody>
      </p:sp>
      <p:sp>
        <p:nvSpPr>
          <p:cNvPr id="1048870"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32" name="标题 1"/>
          <p:cNvSpPr>
            <a:spLocks noGrp="1"/>
          </p:cNvSpPr>
          <p:nvPr>
            <p:ph type="title"/>
          </p:nvPr>
        </p:nvSpPr>
        <p:spPr/>
        <p:txBody>
          <a:bodyPr/>
          <a:lstStyle/>
          <a:p>
            <a:r>
              <a:rPr lang="zh-CN" altLang="en-US"/>
              <a:t>定义与特点</a:t>
            </a:r>
            <a:endParaRPr lang="zh-CN" altLang="en-US"/>
          </a:p>
        </p:txBody>
      </p:sp>
      <p:sp>
        <p:nvSpPr>
          <p:cNvPr id="1048934" name="正文"/>
          <p:cNvSpPr txBox="1"/>
          <p:nvPr>
            <p:custDataLst>
              <p:tags r:id="rId2"/>
            </p:custDataLst>
          </p:nvPr>
        </p:nvSpPr>
        <p:spPr>
          <a:xfrm>
            <a:off x="3354640" y="4602627"/>
            <a:ext cx="5483501" cy="157497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50000"/>
                    <a:lumOff val="50000"/>
                  </a:schemeClr>
                </a:solidFill>
                <a:latin typeface="+mn-ea"/>
                <a:sym typeface="+mn-ea"/>
              </a:rPr>
              <a:t>特点：饥饿营销策略通常需要制造一定的稀缺性，通过限量供应、限量销售等方式来提升产品的吸引力和价值感。同时，饥饿营销策略也需要通过宣传和推广来吸引消费者的关注和购买欲望。</a:t>
            </a:r>
            <a:endParaRPr lang="zh-CN" altLang="en-US" sz="1400" spc="150">
              <a:solidFill>
                <a:schemeClr val="tx1">
                  <a:lumMod val="50000"/>
                  <a:lumOff val="50000"/>
                </a:schemeClr>
              </a:solidFill>
              <a:latin typeface="+mn-ea"/>
              <a:sym typeface="+mn-ea"/>
            </a:endParaRPr>
          </a:p>
        </p:txBody>
      </p:sp>
      <p:sp>
        <p:nvSpPr>
          <p:cNvPr id="1048936" name="标题"/>
          <p:cNvSpPr txBox="1"/>
          <p:nvPr>
            <p:custDataLst>
              <p:tags r:id="rId3"/>
            </p:custDataLst>
          </p:nvPr>
        </p:nvSpPr>
        <p:spPr>
          <a:xfrm>
            <a:off x="3354640" y="3858889"/>
            <a:ext cx="5483501" cy="69217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75000"/>
                    <a:lumOff val="25000"/>
                  </a:schemeClr>
                </a:solidFill>
                <a:latin typeface="+mj-ea"/>
                <a:ea typeface="+mj-ea"/>
                <a:sym typeface="+mn-ea"/>
              </a:rPr>
              <a:t>单击此处添加项标题</a:t>
            </a:r>
            <a:endParaRPr lang="zh-CN" altLang="en-US" b="1" spc="300">
              <a:solidFill>
                <a:schemeClr val="tx1">
                  <a:lumMod val="75000"/>
                  <a:lumOff val="25000"/>
                </a:schemeClr>
              </a:solidFill>
              <a:latin typeface="+mj-ea"/>
              <a:ea typeface="+mj-ea"/>
              <a:sym typeface="+mn-ea"/>
            </a:endParaRPr>
          </a:p>
        </p:txBody>
      </p:sp>
      <p:sp>
        <p:nvSpPr>
          <p:cNvPr id="1048938" name="正文"/>
          <p:cNvSpPr txBox="1"/>
          <p:nvPr>
            <p:custDataLst>
              <p:tags r:id="rId4"/>
            </p:custDataLst>
          </p:nvPr>
        </p:nvSpPr>
        <p:spPr>
          <a:xfrm>
            <a:off x="3354640" y="2108137"/>
            <a:ext cx="5483501" cy="157497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spcBef>
                <a:spcPts val="600"/>
              </a:spcBef>
              <a:spcAft>
                <a:spcPts val="600"/>
              </a:spcAft>
            </a:pPr>
            <a:r>
              <a:rPr lang="zh-CN" altLang="en-US" sz="1400" spc="150">
                <a:solidFill>
                  <a:schemeClr val="tx1">
                    <a:lumMod val="50000"/>
                    <a:lumOff val="50000"/>
                  </a:schemeClr>
                </a:solidFill>
                <a:latin typeface="+mn-ea"/>
                <a:sym typeface="+mn-ea"/>
              </a:rPr>
              <a:t>定义：饥饿营销是指通过控制供应量或产品发布时间等方式，制造供不应求的假象，从而提升产品或服务价值的营销策略。</a:t>
            </a:r>
            <a:endParaRPr lang="zh-CN" altLang="en-US" sz="1400" spc="150">
              <a:solidFill>
                <a:schemeClr val="tx1">
                  <a:lumMod val="50000"/>
                  <a:lumOff val="50000"/>
                </a:schemeClr>
              </a:solidFill>
              <a:latin typeface="+mn-ea"/>
              <a:sym typeface="+mn-ea"/>
            </a:endParaRPr>
          </a:p>
        </p:txBody>
      </p:sp>
      <p:sp>
        <p:nvSpPr>
          <p:cNvPr id="1048940" name="标题"/>
          <p:cNvSpPr txBox="1"/>
          <p:nvPr>
            <p:custDataLst>
              <p:tags r:id="rId5"/>
            </p:custDataLst>
          </p:nvPr>
        </p:nvSpPr>
        <p:spPr>
          <a:xfrm>
            <a:off x="3354640" y="1364400"/>
            <a:ext cx="5483501" cy="692176"/>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b="1" spc="300">
                <a:solidFill>
                  <a:schemeClr val="tx1">
                    <a:lumMod val="75000"/>
                    <a:lumOff val="25000"/>
                  </a:schemeClr>
                </a:solidFill>
                <a:latin typeface="+mj-ea"/>
                <a:ea typeface="+mj-ea"/>
                <a:sym typeface="+mn-ea"/>
              </a:rPr>
              <a:t>单击此处添加项标题</a:t>
            </a:r>
            <a:endParaRPr lang="zh-CN" altLang="en-US" b="1" spc="300">
              <a:solidFill>
                <a:schemeClr val="tx1">
                  <a:lumMod val="75000"/>
                  <a:lumOff val="25000"/>
                </a:schemeClr>
              </a:solidFill>
              <a:latin typeface="+mj-ea"/>
              <a:ea typeface="+mj-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74" name="标题 1"/>
          <p:cNvSpPr>
            <a:spLocks noGrp="1"/>
          </p:cNvSpPr>
          <p:nvPr>
            <p:ph type="title"/>
          </p:nvPr>
        </p:nvSpPr>
        <p:spPr/>
        <p:txBody>
          <a:bodyPr/>
          <a:lstStyle/>
          <a:p>
            <a:r>
              <a:rPr lang="zh-CN" altLang="en-US"/>
              <a:t>适用场景</a:t>
            </a:r>
            <a:endParaRPr lang="zh-CN" altLang="en-US"/>
          </a:p>
        </p:txBody>
      </p:sp>
      <p:sp>
        <p:nvSpPr>
          <p:cNvPr id="104897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7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品牌推广：通过限量供应或延迟供应，提高品牌知名度和关注度</a:t>
            </a:r>
            <a:endParaRPr lang="zh-CN" altLang="en-US" sz="2000" spc="150">
              <a:solidFill>
                <a:schemeClr val="tx1">
                  <a:lumMod val="85000"/>
                  <a:lumOff val="15000"/>
                </a:schemeClr>
              </a:solidFill>
              <a:latin typeface="+mn-ea"/>
              <a:sym typeface="+mn-ea"/>
            </a:endParaRPr>
          </a:p>
        </p:txBody>
      </p:sp>
      <p:sp>
        <p:nvSpPr>
          <p:cNvPr id="104898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价格策略：通过限量供应或延迟供应，提高产品价格和利润</a:t>
            </a:r>
            <a:endParaRPr lang="zh-CN" altLang="en-US" sz="2000" spc="150">
              <a:solidFill>
                <a:schemeClr val="tx1">
                  <a:lumMod val="85000"/>
                  <a:lumOff val="15000"/>
                </a:schemeClr>
              </a:solidFill>
              <a:latin typeface="+mn-ea"/>
              <a:sym typeface="+mn-ea"/>
            </a:endParaRPr>
          </a:p>
        </p:txBody>
      </p:sp>
      <p:sp>
        <p:nvSpPr>
          <p:cNvPr id="104898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促销活动：通过限量供应或延迟供应，增加促销活动的吸引力和参与度</a:t>
            </a:r>
            <a:endParaRPr lang="zh-CN" altLang="en-US" sz="2000" spc="150">
              <a:solidFill>
                <a:schemeClr val="tx1">
                  <a:lumMod val="85000"/>
                  <a:lumOff val="15000"/>
                </a:schemeClr>
              </a:solidFill>
              <a:latin typeface="+mn-ea"/>
              <a:sym typeface="+mn-ea"/>
            </a:endParaRPr>
          </a:p>
        </p:txBody>
      </p:sp>
      <p:sp>
        <p:nvSpPr>
          <p:cNvPr id="104899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市场竞争：通过限量供应或延迟供应，应对竞争对手的竞争压力和市场份额争夺</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32" name="标题"/>
          <p:cNvSpPr>
            <a:spLocks noGrp="1"/>
          </p:cNvSpPr>
          <p:nvPr>
            <p:ph type="title"/>
            <p:custDataLst>
              <p:tags r:id="rId2"/>
            </p:custDataLst>
          </p:nvPr>
        </p:nvSpPr>
        <p:spPr>
          <a:xfrm>
            <a:off x="990691" y="2308321"/>
            <a:ext cx="7841673" cy="1152000"/>
          </a:xfrm>
        </p:spPr>
        <p:txBody>
          <a:bodyPr/>
          <a:lstStyle/>
          <a:p>
            <a:r>
              <a:rPr lang="zh-CN" altLang="en-US"/>
              <a:t>饥饿营销策略实施步骤</a:t>
            </a:r>
            <a:endParaRPr lang="zh-CN" altLang="en-US"/>
          </a:p>
        </p:txBody>
      </p:sp>
      <p:sp>
        <p:nvSpPr>
          <p:cNvPr id="104903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096" name="标题 1"/>
          <p:cNvSpPr>
            <a:spLocks noGrp="1"/>
          </p:cNvSpPr>
          <p:nvPr>
            <p:ph type="title"/>
          </p:nvPr>
        </p:nvSpPr>
        <p:spPr/>
        <p:txBody>
          <a:bodyPr/>
          <a:lstStyle/>
          <a:p>
            <a:r>
              <a:rPr lang="zh-CN" altLang="en-US"/>
              <a:t>制造稀缺感</a:t>
            </a:r>
            <a:endParaRPr lang="zh-CN" altLang="en-US"/>
          </a:p>
        </p:txBody>
      </p:sp>
      <p:sp>
        <p:nvSpPr>
          <p:cNvPr id="104909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限量供应：通过限量生产或销售，营造产品稀缺感</a:t>
            </a:r>
            <a:endParaRPr lang="zh-CN" altLang="en-US" sz="2000" spc="150">
              <a:solidFill>
                <a:schemeClr val="tx1">
                  <a:lumMod val="85000"/>
                  <a:lumOff val="15000"/>
                </a:schemeClr>
              </a:solidFill>
              <a:latin typeface="+mn-ea"/>
              <a:sym typeface="+mn-ea"/>
            </a:endParaRPr>
          </a:p>
        </p:txBody>
      </p:sp>
      <p:sp>
        <p:nvSpPr>
          <p:cNvPr id="104910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0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提前预订：提前开放预订渠道，让消费者感受到产品的抢手程度</a:t>
            </a:r>
            <a:endParaRPr lang="zh-CN" altLang="en-US" sz="2000" spc="150">
              <a:solidFill>
                <a:schemeClr val="tx1">
                  <a:lumMod val="85000"/>
                  <a:lumOff val="15000"/>
                </a:schemeClr>
              </a:solidFill>
              <a:latin typeface="+mn-ea"/>
              <a:sym typeface="+mn-ea"/>
            </a:endParaRPr>
          </a:p>
        </p:txBody>
      </p:sp>
      <p:sp>
        <p:nvSpPr>
          <p:cNvPr id="104911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饥饿营销：通过宣传和炒作，让消费者产生购买欲望，但供应量有限</a:t>
            </a:r>
            <a:endParaRPr lang="zh-CN" altLang="en-US" sz="2000" spc="150">
              <a:solidFill>
                <a:schemeClr val="tx1">
                  <a:lumMod val="85000"/>
                  <a:lumOff val="15000"/>
                </a:schemeClr>
              </a:solidFill>
              <a:latin typeface="+mn-ea"/>
              <a:sym typeface="+mn-ea"/>
            </a:endParaRPr>
          </a:p>
        </p:txBody>
      </p:sp>
      <p:sp>
        <p:nvSpPr>
          <p:cNvPr id="104911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营造紧张氛围：通过限时抢购、秒杀等方式，让消费者感受到购买的紧迫性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54" name="标题 1"/>
          <p:cNvSpPr>
            <a:spLocks noGrp="1"/>
          </p:cNvSpPr>
          <p:nvPr>
            <p:ph type="title"/>
          </p:nvPr>
        </p:nvSpPr>
        <p:spPr/>
        <p:txBody>
          <a:bodyPr/>
          <a:lstStyle/>
          <a:p>
            <a:r>
              <a:rPr lang="zh-CN" altLang="en-US"/>
              <a:t>激发购买欲望</a:t>
            </a:r>
            <a:endParaRPr lang="zh-CN" altLang="en-US"/>
          </a:p>
        </p:txBody>
      </p:sp>
      <p:sp>
        <p:nvSpPr>
          <p:cNvPr id="1049156"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58"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60"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创造稀缺感：通过限量、限时等方式营造产品稀缺的氛围</a:t>
            </a:r>
            <a:endParaRPr lang="zh-CN" altLang="en-US" sz="2000" spc="200">
              <a:solidFill>
                <a:schemeClr val="tx1">
                  <a:lumMod val="85000"/>
                  <a:lumOff val="15000"/>
                </a:schemeClr>
              </a:solidFill>
              <a:latin typeface="+mn-ea"/>
              <a:sym typeface="+mn-ea"/>
            </a:endParaRPr>
          </a:p>
        </p:txBody>
      </p:sp>
      <p:sp>
        <p:nvSpPr>
          <p:cNvPr id="1049162"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4"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66"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营造紧迫感：强调产品数量有限，时间紧迫，促使消费者尽快做出购买决策</a:t>
            </a:r>
            <a:endParaRPr lang="zh-CN" altLang="en-US" sz="2000" spc="200">
              <a:solidFill>
                <a:schemeClr val="tx1">
                  <a:lumMod val="85000"/>
                  <a:lumOff val="15000"/>
                </a:schemeClr>
              </a:solidFill>
              <a:latin typeface="+mn-ea"/>
              <a:sym typeface="+mn-ea"/>
            </a:endParaRPr>
          </a:p>
        </p:txBody>
      </p:sp>
      <p:sp>
        <p:nvSpPr>
          <p:cNvPr id="1049168"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70"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2"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激发购买欲望：通过广告、宣传等手段，展示产品独特卖点，吸引消费者关注和兴趣</a:t>
            </a:r>
            <a:endParaRPr lang="zh-CN" altLang="en-US" sz="2000" spc="200">
              <a:solidFill>
                <a:schemeClr val="tx1">
                  <a:lumMod val="85000"/>
                  <a:lumOff val="15000"/>
                </a:schemeClr>
              </a:solidFill>
              <a:latin typeface="+mn-ea"/>
              <a:sym typeface="+mn-ea"/>
            </a:endParaRPr>
          </a:p>
        </p:txBody>
      </p:sp>
      <p:sp>
        <p:nvSpPr>
          <p:cNvPr id="1049174"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76"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8"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提升品牌形象：通过饥饿营销策略，提升品牌知名度和美誉度，增加消费者对品牌的信任和好感</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12" name="标题 1"/>
          <p:cNvSpPr>
            <a:spLocks noGrp="1"/>
          </p:cNvSpPr>
          <p:nvPr>
            <p:ph type="title"/>
          </p:nvPr>
        </p:nvSpPr>
        <p:spPr/>
        <p:txBody>
          <a:bodyPr/>
          <a:lstStyle/>
          <a:p>
            <a:r>
              <a:rPr lang="zh-CN" altLang="en-US"/>
              <a:t>保持品牌形象</a:t>
            </a:r>
            <a:endParaRPr lang="zh-CN" altLang="en-US"/>
          </a:p>
        </p:txBody>
      </p:sp>
      <p:sp>
        <p:nvSpPr>
          <p:cNvPr id="104921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1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2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品牌形象维护：在实施饥饿营销策略的过程中，要保持品牌形象的稳定性和一致性，避免因过度营销导致品牌形象受损。</a:t>
            </a:r>
            <a:endParaRPr lang="zh-CN" altLang="en-US" sz="1400" spc="150">
              <a:solidFill>
                <a:schemeClr val="tx1"/>
              </a:solidFill>
              <a:effectLst/>
              <a:latin typeface="+mn-ea"/>
              <a:sym typeface="+mn-ea"/>
            </a:endParaRPr>
          </a:p>
        </p:txBody>
      </p:sp>
      <p:sp>
        <p:nvSpPr>
          <p:cNvPr id="104922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品牌形象塑造：通过优质的产品和服务，树立品牌形象，提高消费者对品牌的信任度和忠诚度。</a:t>
            </a:r>
            <a:endParaRPr lang="zh-CN" altLang="en-US" sz="1400" spc="150">
              <a:solidFill>
                <a:schemeClr val="tx1"/>
              </a:solidFill>
              <a:effectLst/>
              <a:latin typeface="+mn-ea"/>
              <a:sym typeface="+mn-ea"/>
            </a:endParaRPr>
          </a:p>
        </p:txBody>
      </p:sp>
      <p:sp>
        <p:nvSpPr>
          <p:cNvPr id="104922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品牌形象升级：根据市场需求和消费者反馈，不断升级品牌形象，提高品牌竞争力和市场占有率。</a:t>
            </a:r>
            <a:endParaRPr lang="zh-CN" altLang="en-US" sz="1400" spc="150">
              <a:solidFill>
                <a:schemeClr val="tx1"/>
              </a:solidFill>
              <a:effectLst/>
              <a:latin typeface="+mn-ea"/>
              <a:sym typeface="+mn-ea"/>
            </a:endParaRPr>
          </a:p>
        </p:txBody>
      </p:sp>
      <p:sp>
        <p:nvSpPr>
          <p:cNvPr id="104922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品牌形象传播：通过广告、公关、社交媒体等多种渠道，传播品牌形象，提高品牌知名度和美誉度。</a:t>
            </a:r>
            <a:endParaRPr lang="zh-CN" altLang="en-US" sz="1400" spc="150">
              <a:solidFill>
                <a:schemeClr val="tx1"/>
              </a:solidFill>
              <a:effectLst/>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62" name="标题"/>
          <p:cNvSpPr>
            <a:spLocks noGrp="1"/>
          </p:cNvSpPr>
          <p:nvPr>
            <p:ph type="title"/>
            <p:custDataLst>
              <p:tags r:id="rId2"/>
            </p:custDataLst>
          </p:nvPr>
        </p:nvSpPr>
        <p:spPr>
          <a:xfrm>
            <a:off x="990691" y="2308321"/>
            <a:ext cx="7841673" cy="1152000"/>
          </a:xfrm>
        </p:spPr>
        <p:txBody>
          <a:bodyPr>
            <a:normAutofit fontScale="93704"/>
          </a:bodyPr>
          <a:lstStyle/>
          <a:p>
            <a:r>
              <a:rPr lang="zh-CN" altLang="en-US"/>
              <a:t>饥饿营销策略成功关键因素</a:t>
            </a:r>
            <a:endParaRPr lang="zh-CN" altLang="en-US"/>
          </a:p>
        </p:txBody>
      </p:sp>
      <p:sp>
        <p:nvSpPr>
          <p:cNvPr id="1049264" name="节编号"/>
          <p:cNvSpPr>
            <a:spLocks noGrp="1"/>
          </p:cNvSpPr>
          <p:nvPr>
            <p:ph type="body" sz="quarter" idx="13"/>
            <p:custDataLst>
              <p:tags r:id="rId3"/>
            </p:custDataLst>
          </p:nvPr>
        </p:nvSpPr>
        <p:spPr>
          <a:xfrm>
            <a:off x="971405" y="442221"/>
            <a:ext cx="7841673" cy="2174364"/>
          </a:xfrm>
        </p:spPr>
        <p:txBody>
          <a:bodyPr>
            <a:normAutofit/>
          </a:bodyPr>
          <a:lstStyle/>
          <a:p>
            <a:r>
              <a:rPr lang="en-US" altLang="zh-CN"/>
              <a:t>04</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326" name="标题 1"/>
          <p:cNvSpPr>
            <a:spLocks noGrp="1"/>
          </p:cNvSpPr>
          <p:nvPr>
            <p:ph type="title"/>
          </p:nvPr>
        </p:nvSpPr>
        <p:spPr/>
        <p:txBody>
          <a:bodyPr/>
          <a:lstStyle/>
          <a:p>
            <a:r>
              <a:rPr lang="zh-CN" altLang="en-US"/>
              <a:t>产品吸引力</a:t>
            </a:r>
            <a:endParaRPr lang="zh-CN" altLang="en-US"/>
          </a:p>
        </p:txBody>
      </p:sp>
      <p:sp>
        <p:nvSpPr>
          <p:cNvPr id="104932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独特性：产品具有独特的特点或功能，能够吸引消费者</a:t>
            </a:r>
            <a:endParaRPr lang="zh-CN" altLang="en-US" sz="2000" spc="150">
              <a:solidFill>
                <a:schemeClr val="tx1">
                  <a:lumMod val="85000"/>
                  <a:lumOff val="15000"/>
                </a:schemeClr>
              </a:solidFill>
              <a:latin typeface="+mn-ea"/>
              <a:sym typeface="+mn-ea"/>
            </a:endParaRPr>
          </a:p>
        </p:txBody>
      </p:sp>
      <p:sp>
        <p:nvSpPr>
          <p:cNvPr id="104933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3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品质保证：产品品质可靠，能够赢得消费者的信任</a:t>
            </a:r>
            <a:endParaRPr lang="zh-CN" altLang="en-US" sz="2000" spc="150">
              <a:solidFill>
                <a:schemeClr val="tx1">
                  <a:lumMod val="85000"/>
                  <a:lumOff val="15000"/>
                </a:schemeClr>
              </a:solidFill>
              <a:latin typeface="+mn-ea"/>
              <a:sym typeface="+mn-ea"/>
            </a:endParaRPr>
          </a:p>
        </p:txBody>
      </p:sp>
      <p:sp>
        <p:nvSpPr>
          <p:cNvPr id="104934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创新性：产品具有创新性，能够引领市场潮流</a:t>
            </a:r>
            <a:endParaRPr lang="zh-CN" altLang="en-US" sz="2000" spc="150">
              <a:solidFill>
                <a:schemeClr val="tx1">
                  <a:lumMod val="85000"/>
                  <a:lumOff val="15000"/>
                </a:schemeClr>
              </a:solidFill>
              <a:latin typeface="+mn-ea"/>
              <a:sym typeface="+mn-ea"/>
            </a:endParaRPr>
          </a:p>
        </p:txBody>
      </p:sp>
      <p:sp>
        <p:nvSpPr>
          <p:cNvPr id="104934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4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5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品牌形象：产品品牌形象良好，能够提升消费者对产品的认知和认可度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https://d.book118.com/428116041113006036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147"/>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4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a*1"/>
  <p:tag name="KSO_WM_UNIT_INDEX" val="1"/>
  <p:tag name="KSO_WM_UNIT_ISCONTENTSTITLE" val="0"/>
  <p:tag name="KSO_WM_UNIT_ISNUMDGMTITLE" val="0"/>
  <p:tag name="KSO_WM_UNIT_LAYERLEVEL" val="1"/>
  <p:tag name="KSO_WM_UNIT_NOCLEAR" val="0"/>
  <p:tag name="KSO_WM_UNIT_PRESET_TEXT" val="单击此处添加文档"/>
  <p:tag name="KSO_WM_UNIT_TYPE" val="a"/>
  <p:tag name="KSO_WM_UNIT_VALUE" val="30"/>
</p:tagLst>
</file>

<file path=ppt/tags/tag6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1"/>
  <p:tag name="KSO_WM_UNIT_INDEX" val="1"/>
  <p:tag name="KSO_WM_UNIT_LAYERLEVEL" val="1"/>
  <p:tag name="KSO_WM_UNIT_NOCLEAR" val="0"/>
  <p:tag name="KSO_WM_UNIT_PRESET_TEXT" val="YOUR LOGO"/>
  <p:tag name="KSO_WM_UNIT_SUBTYPE" val="g"/>
  <p:tag name="KSO_WM_UNIT_TYPE" val="f"/>
  <p:tag name="KSO_WM_UNIT_VALUE" val="96"/>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1*f*2"/>
  <p:tag name="KSO_WM_UNIT_INDEX" val="2"/>
  <p:tag name="KSO_WM_UNIT_LAYERLEVEL" val="1"/>
  <p:tag name="KSO_WM_UNIT_NOCLEAR" val="0"/>
  <p:tag name="KSO_WM_UNIT_PRESET_TEXT" val="汇报人：WPS"/>
  <p:tag name="KSO_WM_UNIT_SUBTYPE" val="b"/>
  <p:tag name="KSO_WM_UNIT_TYPE" val="f"/>
  <p:tag name="KSO_WM_UNIT_VALUE" val="21"/>
</p:tagLst>
</file>

<file path=ppt/tags/tag68.xml><?xml version="1.0" encoding="utf-8"?>
<p:tagLst xmlns:p="http://schemas.openxmlformats.org/presentationml/2006/main">
  <p:tag name="KSO_WM_BEAUTIFY_FLAG" val="#wm#"/>
  <p:tag name="KSO_WM_SLIDE_ID" val="custom20230997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7"/>
  <p:tag name="KSO_WM_TEMPLATE_MASTER_TYPE" val="0"/>
  <p:tag name="KSO_WM_TEMPLATE_SUBCATEGORY" val="29"/>
  <p:tag name="KSO_WM_TEMPLATE_THUMBS_INDEX" val="1、9"/>
</p:tagLst>
</file>

<file path=ppt/tags/tag6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7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3_1"/>
  <p:tag name="KSO_WM_UNIT_INDEX" val="1_3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4_1"/>
  <p:tag name="KSO_WM_UNIT_INDEX" val="1_4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1"/>
  <p:tag name="KSO_WM_UNIT_INDEX" val="1_1"/>
  <p:tag name="KSO_WM_UNIT_LAYERLEVEL" val="1_1"/>
  <p:tag name="KSO_WM_UNIT_TYPE" val="l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5_1"/>
  <p:tag name="KSO_WM_UNIT_INDEX" val="1_5_1"/>
  <p:tag name="KSO_WM_UNIT_LAYERLEVEL" val="1_1_1"/>
  <p:tag name="KSO_WM_UNIT_SUBTYPE" val="d"/>
  <p:tag name="KSO_WM_UNIT_TYPE" val="l_h_i"/>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5_1"/>
  <p:tag name="KSO_WM_UNIT_INDEX" val="1_5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6_1"/>
  <p:tag name="KSO_WM_UNIT_INDEX" val="1_6_1"/>
  <p:tag name="KSO_WM_UNIT_LAYERLEVEL" val="1_1_1"/>
  <p:tag name="KSO_WM_UNIT_SUBTYPE" val="d"/>
  <p:tag name="KSO_WM_UNIT_TYPE" val="l_h_i"/>
</p:tagLst>
</file>

<file path=ppt/tags/tag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6_1"/>
  <p:tag name="KSO_WM_UNIT_INDEX" val="1_6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2"/>
  <p:tag name="KSO_WM_UNIT_INDEX" val="1_2"/>
  <p:tag name="KSO_WM_UNIT_LAYERLEVEL" val="1_1"/>
  <p:tag name="KSO_WM_UNIT_TYPE" val="l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1_1"/>
  <p:tag name="KSO_WM_UNIT_INDEX" val="1_1_1"/>
  <p:tag name="KSO_WM_UNIT_LAYERLEVEL" val="1_1_1"/>
  <p:tag name="KSO_WM_UNIT_SUBTYPE" val="d"/>
  <p:tag name="KSO_WM_UNIT_TYPE" val="l_h_i"/>
</p:tagLst>
</file>

<file path=ppt/tags/tag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2,&quot;pos&quot;:1,&quot;rgb&quot;:&quot;#34fec3&quot;,&quot;transparency&quot;:0},{&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i*1_2_1"/>
  <p:tag name="KSO_WM_UNIT_INDEX" val="1_2_1"/>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5},{&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80.25,&quot;width&quot;:675.25}"/>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6*l_i*1_3"/>
  <p:tag name="KSO_WM_UNIT_INDEX" val="1_3"/>
  <p:tag name="KSO_WM_UNIT_LAYERLEVEL" val="1_1"/>
  <p:tag name="KSO_WM_UNIT_TYPE" val="l_i"/>
</p:tagLst>
</file>

<file path=ppt/tags/tag86.xml><?xml version="1.0" encoding="utf-8"?>
<p:tagLst xmlns:p="http://schemas.openxmlformats.org/presentationml/2006/main">
  <p:tag name="KSO_WM_BEAUTIFY_FLAG" val="#wm#"/>
  <p:tag name="KSO_WM_DIAGRAM_GROUP_CODE" val="l1-1"/>
  <p:tag name="KSO_WM_SLIDE_DIAGTYPE" val="l"/>
  <p:tag name="KSO_WM_SLIDE_ID" val="custom20230997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1"/>
  <p:tag name="KSO_WM_UNIT_TYPE" val="e"/>
  <p:tag name="KSO_WM_UNIT_VALUE" val="13"/>
</p:tagLst>
</file>

<file path=ppt/tags/tag89.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0.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2"/>
  <p:tag name="KSO_WM_UNIT_TYPE" val="e"/>
  <p:tag name="KSO_WM_UNIT_VALUE" val="13"/>
</p:tagLst>
</file>

<file path=ppt/tags/tag92.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0856692913386,&quot;width&quot;:350.95}"/>
  <p:tag name="KSO_WM_TAG_VERSION" val="3.0"/>
  <p:tag name="KSO_WM_TEMPLATE_CATEGORY" val="diagram"/>
  <p:tag name="KSO_WM_TEMPLATE_INDEX" val="20231713"/>
  <p:tag name="KSO_WM_UNIT_COMPATIBLE" val="0"/>
  <p:tag name="KSO_WM_UNIT_DIAGRAM_ISNUMVISUAL" val="0"/>
  <p:tag name="KSO_WM_UNIT_DIAGRAM_ISREFERUNIT" val="0"/>
  <p:tag name="KSO_WM_UNIT_HIGHLIGHT" val="0"/>
  <p:tag name="KSO_WM_UNIT_ID" val="diagram20231713_2*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0856692913386,&quot;width&quot;:350.95}"/>
  <p:tag name="KSO_WM_TAG_VERSION" val="3.0"/>
  <p:tag name="KSO_WM_TEMPLATE_CATEGORY" val="diagram"/>
  <p:tag name="KSO_WM_TEMPLATE_INDEX" val="20231713"/>
  <p:tag name="KSO_WM_UNIT_COMPATIBLE" val="0"/>
  <p:tag name="KSO_WM_UNIT_DIAGRAM_ISNUMVISUAL" val="0"/>
  <p:tag name="KSO_WM_UNIT_DIAGRAM_ISREFERUNIT" val="0"/>
  <p:tag name="KSO_WM_UNIT_HIGHLIGHT" val="0"/>
  <p:tag name="KSO_WM_UNIT_ID" val="diagram20231713_2*l_h_a*1_2_1"/>
  <p:tag name="KSO_WM_UNIT_INDEX" val="1_2_1"/>
  <p:tag name="KSO_WM_UNIT_ISCONTENTSTITLE" val="0"/>
  <p:tag name="KSO_WM_UNIT_ISNUMDGMTITLE" val="0"/>
  <p:tag name="KSO_WM_UNIT_LAYERLEVEL" val="1_1_1"/>
  <p:tag name="KSO_WM_UNIT_NOCLEAR" val="0"/>
  <p:tag name="KSO_WM_UNIT_PRESET_TEXT" val="单击此处添加项标题"/>
  <p:tag name="KSO_WM_UNIT_TEXT_FILL_FORE_SCHEMECOLOR_INDEX" val="1"/>
  <p:tag name="KSO_WM_UNIT_TEXT_FILL_TYPE" val="1"/>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0856692913386,&quot;width&quot;:350.95}"/>
  <p:tag name="KSO_WM_TAG_VERSION" val="3.0"/>
  <p:tag name="KSO_WM_TEMPLATE_CATEGORY" val="diagram"/>
  <p:tag name="KSO_WM_TEMPLATE_INDEX" val="20231713"/>
  <p:tag name="KSO_WM_UNIT_COMPATIBLE" val="0"/>
  <p:tag name="KSO_WM_UNIT_DIAGRAM_ISNUMVISUAL" val="0"/>
  <p:tag name="KSO_WM_UNIT_DIAGRAM_ISREFERUNIT" val="0"/>
  <p:tag name="KSO_WM_UNIT_HIGHLIGHT" val="0"/>
  <p:tag name="KSO_WM_UNIT_ID" val="diagram20231713_2*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你的观点。"/>
  <p:tag name="KSO_WM_UNIT_SUBTYPE" val="a"/>
  <p:tag name="KSO_WM_UNIT_TEXT_FILL_FORE_SCHEMECOLOR_INDEX" val="1"/>
  <p:tag name="KSO_WM_UNIT_TEXT_FILL_TYPE" val="1"/>
  <p:tag name="KSO_WM_UNIT_TYPE" val="l_h_f"/>
  <p:tag name="KSO_WM_UNIT_VALUE" val="60"/>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0856692913386,&quot;width&quot;:350.95}"/>
  <p:tag name="KSO_WM_TAG_VERSION" val="3.0"/>
  <p:tag name="KSO_WM_TEMPLATE_CATEGORY" val="diagram"/>
  <p:tag name="KSO_WM_TEMPLATE_INDEX" val="20231713"/>
  <p:tag name="KSO_WM_UNIT_COMPATIBLE" val="0"/>
  <p:tag name="KSO_WM_UNIT_DIAGRAM_ISNUMVISUAL" val="0"/>
  <p:tag name="KSO_WM_UNIT_DIAGRAM_ISREFERUNIT" val="0"/>
  <p:tag name="KSO_WM_UNIT_HIGHLIGHT" val="0"/>
  <p:tag name="KSO_WM_UNIT_ID" val="diagram20231713_2*l_h_a*1_1_1"/>
  <p:tag name="KSO_WM_UNIT_INDEX" val="1_1_1"/>
  <p:tag name="KSO_WM_UNIT_ISCONTENTSTITLE" val="0"/>
  <p:tag name="KSO_WM_UNIT_ISNUMDGMTITLE" val="0"/>
  <p:tag name="KSO_WM_UNIT_LAYERLEVEL" val="1_1_1"/>
  <p:tag name="KSO_WM_UNIT_NOCLEAR" val="0"/>
  <p:tag name="KSO_WM_UNIT_PRESET_TEXT" val="单击此处添加项标题"/>
  <p:tag name="KSO_WM_UNIT_TEXT_FILL_FORE_SCHEMECOLOR_INDEX" val="1"/>
  <p:tag name="KSO_WM_UNIT_TEXT_FILL_TYPE" val="1"/>
  <p:tag name="KSO_WM_UNIT_TYPE" val="l_h_a"/>
  <p:tag name="KSO_WM_UNIT_VALUE" val="10"/>
</p:tagLst>
</file>

<file path=ppt/tags/tag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9.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10.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3"/>
  <p:tag name="KSO_WM_UNIT_TYPE" val="e"/>
  <p:tag name="KSO_WM_UNIT_VALUE" val="13"/>
</p:tagLst>
</file>

<file path=ppt/tags/tag111.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0"/>
  <p:tag name="KSO_WM_UNIT_DIAGRAM_ISNUMVISUAL" val="0"/>
  <p:tag name="KSO_WM_UNIT_DIAGRAM_ISREFERUNIT" val="0"/>
  <p:tag name="KSO_WM_UNIT_HIGHLIGHT" val="0"/>
  <p:tag name="KSO_WM_UNIT_ID" val="custom202309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30997"/>
  <p:tag name="KSO_WM_UNIT_COMPATIBLE" val="1"/>
  <p:tag name="KSO_WM_UNIT_DIAGRAM_ISNUMVISUAL" val="0"/>
  <p:tag name="KSO_WM_UNIT_DIAGRAM_ISREFERUNIT" val="0"/>
  <p:tag name="KSO_WM_UNIT_HIGHLIGHT" val="0"/>
  <p:tag name="KSO_WM_UNIT_ID" val="custom20230997_7*e*1"/>
  <p:tag name="KSO_WM_UNIT_INDEX" val="1"/>
  <p:tag name="KSO_WM_UNIT_LAYERLEVEL" val="1"/>
  <p:tag name="KSO_WM_UNIT_NOCLEAR" val="0"/>
  <p:tag name="KSO_WM_UNIT_PRESET_TEXT" val="04"/>
  <p:tag name="KSO_WM_UNIT_TYPE" val="e"/>
  <p:tag name="KSO_WM_UNIT_VALUE" val="13"/>
</p:tagLst>
</file>

<file path=ppt/tags/tag146.xml><?xml version="1.0" encoding="utf-8"?>
<p:tagLst xmlns:p="http://schemas.openxmlformats.org/presentationml/2006/main">
  <p:tag name="KSO_WM_BEAUTIFY_FLAG" val="#wm#"/>
  <p:tag name="KSO_WM_SLIDE_ID" val="custom20230997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7"/>
  <p:tag name="KSO_WM_TEMPLATE_MASTER_TYPE" val="0"/>
  <p:tag name="KSO_WM_TEMPLATE_SUBCATEGORY" val="29"/>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123">
      <a:dk1>
        <a:srgbClr val="000000"/>
      </a:dk1>
      <a:lt1>
        <a:srgbClr val="FFFFFF"/>
      </a:lt1>
      <a:dk2>
        <a:srgbClr val="02202B"/>
      </a:dk2>
      <a:lt2>
        <a:srgbClr val="EBFFFF"/>
      </a:lt2>
      <a:accent1>
        <a:srgbClr val="34FEC3"/>
      </a:accent1>
      <a:accent2>
        <a:srgbClr val="0AE8A9"/>
      </a:accent2>
      <a:accent3>
        <a:srgbClr val="19F0DE"/>
      </a:accent3>
      <a:accent4>
        <a:srgbClr val="19CFF0"/>
      </a:accent4>
      <a:accent5>
        <a:srgbClr val="3FABF8"/>
      </a:accent5>
      <a:accent6>
        <a:srgbClr val="3493FE"/>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16</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微软雅黑</vt:lpstr>
      <vt:lpstr>Calibri Light</vt:lpstr>
      <vt:lpstr>+中文标题</vt:lpstr>
      <vt:lpstr>Office Theme</vt:lpstr>
      <vt:lpstr>饥饿营销策略分析报告</vt:lpstr>
      <vt:lpstr>目录</vt:lpstr>
      <vt:lpstr>添加章节标题</vt:lpstr>
      <vt:lpstr>饥饿营销策略概述</vt:lpstr>
      <vt:lpstr>PowerPoint Presentation</vt:lpstr>
      <vt:lpstr>定义与特点</vt:lpstr>
      <vt:lpstr>适用场景</vt:lpstr>
      <vt:lpstr>饥饿营销策略实施步骤</vt:lpstr>
      <vt:lpstr>PowerPoint Presentation</vt:lpstr>
      <vt:lpstr>制造稀缺感</vt:lpstr>
      <vt:lpstr>激发购买欲望</vt:lpstr>
      <vt:lpstr>保持品牌形象</vt:lpstr>
      <vt:lpstr>饥饿营销策略成功关键因素</vt:lpstr>
      <vt:lpstr>PowerPoint Presentation</vt:lpstr>
      <vt:lpstr>产品吸引力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2024-09-16T04:19:33.423</cp:lastPrinted>
  <dcterms:created xsi:type="dcterms:W3CDTF">2024-09-15T20:19:33Z</dcterms:created>
  <dcterms:modified xsi:type="dcterms:W3CDTF">2024-09-15T20:19:35Z</dcterms:modified>
</cp:coreProperties>
</file>