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31DA25-4851-4BD8-94C6-8DA3251791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27411E-76DF-40D7-8F21-9EC05E0B5A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B4E588-C186-4E6B-A5E3-6B29076D6D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E6708C-9AA7-4728-AFCB-31089A2BB9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115AFC2-9FC4-473F-AA49-CC60EDB6B7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90FF25B-8938-4A1D-8792-B80E8B2712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F804F75-F732-43D7-A4A8-B2BEC92D0E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107133-5090-4D20-B608-585D49CEEF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19AF36-E48D-4838-B835-2FAAAF280E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F53408-E1D5-49A1-9176-CC41011082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986CF1-360C-4449-83C9-098EBB610A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8116133116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抗菌药物不合理用药分析1简介摘要护理课件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抗菌药物概述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抗菌药物不合理用药现状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抗菌药物不合理用药的案例分析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抗菌药物合理用药的策略与建议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抗菌药物合理用药的未来展望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抗菌药物概述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通过抑制或杀灭细菌细胞壁的合成、干扰蛋白质的合成、抑制核酸合成等机制，达到抗菌效果。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抗生素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通过抑制病毒复制、干扰病毒吸附、阻止病毒穿入细胞等机制，达到抗病毒效果。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抗病毒药物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通过抑制真菌细胞膜的合成、干扰真菌细胞壁的合成、抑制真菌核酸的合成等机制，达到抗真菌效果。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抗真菌药物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抗菌药物的种类与作用机制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607" r="1760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967" r="1496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910" r="1691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抗菌药物的应用范围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用于预防手术后切口和手术部位感染，预防及预防术后并发症。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用于治疗细菌感染性疾病，如肺炎、肠道感染、皮肤软组织感染等。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用于治疗病毒感染性疾病，如流感、疱疹病毒感染等。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用于治疗真菌感染性疾病，如念珠菌病、隐球菌病等。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预防性用药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治疗性用药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抗病毒用药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抗真菌用药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细菌对药物产生耐药性，导致药物疗效降低甚至无效，增加了治疗难度和医疗成本。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细菌耐药性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5333" r="53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耐药性传播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耐药性监测与控制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333" r="163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耐药细菌可通过接触、空气、食物等途径传播给其他人，增加了疾病传播的风险。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医疗机构应加强耐药性监测与控制，采取有效措施降低细菌耐药性的发生和传播。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抗菌药物的耐药性问题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抗菌药物不合理用药现状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2075" b="32075"/>
          <a:stretch>
            <a:fillRect/>
          </a:stretch>
        </p:blipFill>
        <p:spPr>
          <a:xfrm>
            <a:off x="0" y="1477241"/>
            <a:ext cx="12193201" cy="437134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7868425" y="4586931"/>
            <a:ext cx="4324775" cy="126165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65027" y="4586931"/>
            <a:ext cx="1003399" cy="1261658"/>
          </a:xfrm>
          <a:prstGeom prst="rect">
            <a:avLst/>
          </a:prstGeom>
          <a:solidFill>
            <a:srgbClr val="404040">
              <a:alpha val="100000"/>
            </a:srgb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7992463" y="4527198"/>
            <a:ext cx="4076700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抗菌药物不合理用药分析1是为了提高临床合理用药水平，保障患者用药安全、有效、经济的一项重要工作。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抗菌药物不合理用药现状</a:t>
              </a:r>
            </a:p>
          </p:txBody>
        </p:sp>
      </p:grpSp>
      <p:sp>
        <p:nvSpPr>
          <p:cNvPr id="28" name="Freeform 28"/>
          <p:cNvSpPr/>
          <p:nvPr/>
        </p:nvSpPr>
        <p:spPr>
          <a:xfrm>
            <a:off x="7084983" y="4936017"/>
            <a:ext cx="563486" cy="563486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抗菌药物不合理用药的案例分析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0000" r="100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无指征用药是指在没有明确的细菌感染的情况下使用抗菌药物。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无指征用药是抗菌药物不合理使用的一种常见情况。在感冒、咳嗽等病毒感染引起的症状中，抗菌药物的使用并不能起到治疗作用，反而可能增加不良反应和耐药性的风险。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案例一：无指征用药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https://d.book118.com/428116133116006027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2024-09-05T18:35:51.102</cp:lastPrinted>
  <dcterms:created xsi:type="dcterms:W3CDTF">2024-09-05T10:35:51Z</dcterms:created>
  <dcterms:modified xsi:type="dcterms:W3CDTF">2024-09-05T10:35:53Z</dcterms:modified>
</cp:coreProperties>
</file>