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D37F77-770F-4383-8ED6-DCE5DBA240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69C70D-88AA-4A24-9879-3A30EFD9B8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2B3AB3-7C2B-4563-8222-052BB9BFA3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B2B5DE-0AB9-43F7-AB58-AE8936F500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E3DDD1-AA99-479C-8A8C-1D3B3F9E935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9B320B-9542-4D95-A8F4-FB6E9B47FE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ADEE57-C8A8-4772-8024-4D2A2B449C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664D43-DB5F-4F4B-AFA7-E82D46EFDC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11DBE1-2312-468D-BBA6-A8BC4E2F2C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C85C45-5A79-4E6F-AF75-F92CC17050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48347D-C997-4607-A4F6-15313AE184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11710500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我国社会主义市场经济的重要组成部分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我国社会主义市场经济的特征</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我国社会主义市场经济的组成部分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我国社会主义市场经济中各组成部分的作用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我国社会主义市场经济中各组成部分的发展趋势</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我国社会主义市场经济中各组成部分的挑战与机遇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319" b="5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505" b="1850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我国经济体制改革的历程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从计划经济到市场经济的转变，以及社会主义市场经济体制的建立和完善。</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社会主义市场经济的特点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强调市场在资源配置中的决定性作用，同时发挥政府宏观调控职能。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当前经济形势分析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分析当前国内外经济环境，包括经济发展阶段、市场需求、竞争态势等。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644" r="2364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721" r="3272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303" r="3130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探讨我国社会主义市场经济的重要组成部分，分析其在经济社会发展中的作用和贡献。</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研究目的</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为政府决策提供参考，促进相关产业和区域经济的发展，提高我国经济的国际竞争力。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研究意义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我国社会主义市场经济的特征</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917" b="12917"/>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自主性是指市场主体在市场经济活动中具有独立的自主经营权和决策权。</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在我国社会主义市场经济中，企业作为市场主体，拥有自主经营权和决策权，可以根据市场供求状况自主决定生产、经营和销售等行为。</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自主性是市场经济的基本特征之一，它有利于调动市场主体的积极性和创造性，促进资源的合理配置和有效利用。</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自主性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8500" b="850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1399" b="213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997" b="1199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法制性</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法制性是指市场经济活动必须依法进行，市场经济主体之间的权利和义务关系必须得到法律的承认和保护。</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在我国社会主义市场经济中，政府通过制定和实施法律法规来规范市场主体的行为，保障市场经济的正常运行。</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法制性是市场经济的基本保障，它有利于维护市场经济的公平竞争和公正交易，保护市场主体的合法权益。</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平等性是指市场经济主体在交易活动中具有平等的地位和权利。</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在我国社会主义市场经济中，无论是国有企业还是民营企业，无论是大型企业还是中小企业，都应该在平等的地位上进行竞争。</a:t>
            </a:r>
          </a:p>
        </p:txBody>
      </p:sp>
      <p:pic>
        <p:nvPicPr>
          <p:cNvPr id="6" name="Picture 6"/>
          <p:cNvPicPr>
            <a:picLocks noChangeAspect="1"/>
          </p:cNvPicPr>
          <p:nvPr/>
        </p:nvPicPr>
        <p:blipFill>
          <a:blip r:embed="rId2"/>
          <a:srcRect t="6262" b="6262"/>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3065" b="1306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平等性是市场经济的基本要求，它有利于促进市场的公平竞争和资源的合理配置，提高市场的运行效率。</a:t>
            </a:r>
          </a:p>
        </p:txBody>
      </p:sp>
      <p:pic>
        <p:nvPicPr>
          <p:cNvPr id="10" name="Picture 10"/>
          <p:cNvPicPr>
            <a:picLocks noChangeAspect="1"/>
          </p:cNvPicPr>
          <p:nvPr/>
        </p:nvPicPr>
        <p:blipFill>
          <a:blip r:embed="rId4"/>
          <a:srcRect t="15343" b="15343"/>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平等性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开放性是指市场经济应该打破地区封锁、行业垄断和行政干预，实现市场要素的自由流动和资源的优化配置。</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在我国社会主义市场经济中，政府通过改革和开放政策，逐步打破地区封锁和行业垄断，促进市场要素的自由流动和资源的优化配置。</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开放性是市场经济的基本特征之一，它有利于提高市场的竞争性和活力，促进经济的持续发展。</a:t>
            </a:r>
          </a:p>
        </p:txBody>
      </p:sp>
      <p:pic>
        <p:nvPicPr>
          <p:cNvPr id="8" name="Picture 8"/>
          <p:cNvPicPr>
            <a:picLocks noChangeAspect="1"/>
          </p:cNvPicPr>
          <p:nvPr/>
        </p:nvPicPr>
        <p:blipFill>
          <a:blip r:embed="rId2"/>
          <a:srcRect t="13034" b="13034"/>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14172" b="14172"/>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15313" b="15313"/>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开放性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我国社会主义市场经济的组成部分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国有企业在我国经济中占据主导地位，控制着重要的资源和产业，对国家经济发展起着关键作用。</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国有企业是我国科技创新的重要力量，承担着许多国家重点科技项目，推动着我国科技进步。</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国有企业是我国经济的稳定器，在市场波动时能够起到调节作用，保障经济的稳定发展。</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国有企业在保障民生方面发挥着重要作用，提供着公共产品和服务，如水、电、燃气等。</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10052" b="10052"/>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5868" b="5868"/>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23314" b="23314"/>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国有企业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民营企业</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民营企业是我国经济的重要组成部分，创造了大量的就业机会和税收。</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民营企业具有较强的市场敏感度和灵活性，能够快速适应市场需求变化。</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民营企业是我国创新创业的重要源泉，许多创新型企业都是由民营企业发展而来。</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民营企业在推动我国经济结构调整和转型升级方面发挥着重要作用。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https://d.book118.com/428117105003006042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2024-09-20T23:07:18.478</cp:lastPrinted>
  <dcterms:created xsi:type="dcterms:W3CDTF">2024-09-20T15:07:18Z</dcterms:created>
  <dcterms:modified xsi:type="dcterms:W3CDTF">2024-09-20T15:07:20Z</dcterms:modified>
</cp:coreProperties>
</file>