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6E017-859B-4B7F-AAD4-4742AFDE5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9203F-4C69-485E-B44F-800A9959B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BE3C0-1EEA-4EC1-A4AA-A9F9AEDBF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379CA-198A-4930-A01F-10D497B2F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0D6DC-338C-4F76-9619-EEFD1B766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1EA78-CE91-4AB5-8FE3-8C47B3A1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8C768-D60B-479A-8739-B969C210B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67F2E-3FBB-49C2-85C8-480A34862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F17EF-6608-4485-94A7-E8C466900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E4D5A-4300-4070-A231-F6F7FB1F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060F4-3466-48BE-9EE5-9764BCA6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0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20142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短视频KOL合作模式探讨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短视频KOL合作模式概述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短视频KOL合作模式分析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短视频KOL合作模式案例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短视频KOL合作模式优劣分析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短视频KOL合作模式发展趋势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短视频KOL合作模式概述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短视频KOL定义</a:t>
            </a:r>
            <a:endParaRPr lang="zh-CN" altLang="en-US"/>
          </a:p>
        </p:txBody>
      </p:sp>
      <p:sp>
        <p:nvSpPr>
          <p:cNvPr id="1048872" name="任意多边形 35"/>
          <p:cNvSpPr/>
          <p:nvPr>
            <p:custDataLst>
              <p:tags r:id="rId2"/>
            </p:custDataLst>
          </p:nvPr>
        </p:nvSpPr>
        <p:spPr>
          <a:xfrm>
            <a:off x="692150" y="138129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74" name="任意多边形 39"/>
          <p:cNvSpPr/>
          <p:nvPr>
            <p:custDataLst>
              <p:tags r:id="rId3"/>
            </p:custDataLst>
          </p:nvPr>
        </p:nvSpPr>
        <p:spPr>
          <a:xfrm>
            <a:off x="774140" y="147017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0324" y="169048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6" name="正文"/>
          <p:cNvSpPr txBox="1"/>
          <p:nvPr>
            <p:custDataLst>
              <p:tags r:id="rId5"/>
            </p:custDataLst>
          </p:nvPr>
        </p:nvSpPr>
        <p:spPr>
          <a:xfrm>
            <a:off x="2320065" y="145577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短视频KOL是指拥有一定数量和质量的粉丝群体，在短视频平台上具有一定影响力和号召力的个人或团队。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87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0083" y="1452023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880" name="任意多边形 45"/>
          <p:cNvSpPr/>
          <p:nvPr>
            <p:custDataLst>
              <p:tags r:id="rId7"/>
            </p:custDataLst>
          </p:nvPr>
        </p:nvSpPr>
        <p:spPr>
          <a:xfrm>
            <a:off x="692150" y="260051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2" name="任意多边形 46"/>
          <p:cNvSpPr/>
          <p:nvPr>
            <p:custDataLst>
              <p:tags r:id="rId8"/>
            </p:custDataLst>
          </p:nvPr>
        </p:nvSpPr>
        <p:spPr>
          <a:xfrm>
            <a:off x="774140" y="268938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0324" y="2909698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4" name="正文"/>
          <p:cNvSpPr txBox="1"/>
          <p:nvPr>
            <p:custDataLst>
              <p:tags r:id="rId10"/>
            </p:custDataLst>
          </p:nvPr>
        </p:nvSpPr>
        <p:spPr>
          <a:xfrm>
            <a:off x="2320065" y="2674993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短视频KOL通过发布高质量、有趣、有创意的短视频内容吸引粉丝关注，并通过与粉丝互动、推广合作等方式实现商业价值。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88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0083" y="2671238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888" name="任意多边形 51"/>
          <p:cNvSpPr/>
          <p:nvPr>
            <p:custDataLst>
              <p:tags r:id="rId12"/>
            </p:custDataLst>
          </p:nvPr>
        </p:nvSpPr>
        <p:spPr>
          <a:xfrm>
            <a:off x="692150" y="381972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90" name="任意多边形 52"/>
          <p:cNvSpPr/>
          <p:nvPr>
            <p:custDataLst>
              <p:tags r:id="rId13"/>
            </p:custDataLst>
          </p:nvPr>
        </p:nvSpPr>
        <p:spPr>
          <a:xfrm>
            <a:off x="774140" y="390860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0324" y="412891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2" name="正文"/>
          <p:cNvSpPr txBox="1"/>
          <p:nvPr>
            <p:custDataLst>
              <p:tags r:id="rId15"/>
            </p:custDataLst>
          </p:nvPr>
        </p:nvSpPr>
        <p:spPr>
          <a:xfrm>
            <a:off x="2320065" y="389420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短视频KOL合作模式是指品牌或企业与短视频KOL进行合作，通过KOL的影响力推广产品或服务，提高品牌知名度和销售量。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89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0083" y="3890452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896" name="任意多边形 57"/>
          <p:cNvSpPr/>
          <p:nvPr>
            <p:custDataLst>
              <p:tags r:id="rId17"/>
            </p:custDataLst>
          </p:nvPr>
        </p:nvSpPr>
        <p:spPr>
          <a:xfrm>
            <a:off x="692150" y="503894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98" name="任意多边形 58"/>
          <p:cNvSpPr/>
          <p:nvPr>
            <p:custDataLst>
              <p:tags r:id="rId18"/>
            </p:custDataLst>
          </p:nvPr>
        </p:nvSpPr>
        <p:spPr>
          <a:xfrm>
            <a:off x="774140" y="512781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0324" y="5348127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0" name="正文"/>
          <p:cNvSpPr txBox="1"/>
          <p:nvPr>
            <p:custDataLst>
              <p:tags r:id="rId20"/>
            </p:custDataLst>
          </p:nvPr>
        </p:nvSpPr>
        <p:spPr>
          <a:xfrm>
            <a:off x="2320065" y="5113422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短视频KOL合作模式具有低成本、高效率、精准营销等特点，成为当前品牌营销的重要手段之一。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0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0083" y="5109667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短视频KOL合作模式分类</a:t>
            </a:r>
            <a:endParaRPr lang="zh-CN" altLang="en-US"/>
          </a:p>
        </p:txBody>
      </p:sp>
      <p:sp>
        <p:nvSpPr>
          <p:cNvPr id="1048938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品牌合作模式：品牌与KOL直接合作，通过KOL的社交媒体平台宣传品牌产品或服务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4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广告植入模式：品牌通过KOL的短视频内容植入广告，提高品牌知名度和曝光率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0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内容定制模式：品牌与KOL合作，定制符合品牌形象和目标受众的内容，提高品牌美誉度和忠诚度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6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社群运营模式：品牌通过KOL的社群影响力，与目标受众建立联系，提高用户粘性和转化率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短视频KOL合作模式特点</a:t>
            </a:r>
            <a:endParaRPr lang="zh-CN" altLang="en-US"/>
          </a:p>
        </p:txBody>
      </p:sp>
      <p:sp>
        <p:nvSpPr>
          <p:cNvPr id="1048996" name="任意多边形 35"/>
          <p:cNvSpPr/>
          <p:nvPr>
            <p:custDataLst>
              <p:tags r:id="rId2"/>
            </p:custDataLst>
          </p:nvPr>
        </p:nvSpPr>
        <p:spPr>
          <a:xfrm>
            <a:off x="692150" y="138129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8" name="任意多边形 39"/>
          <p:cNvSpPr/>
          <p:nvPr>
            <p:custDataLst>
              <p:tags r:id="rId3"/>
            </p:custDataLst>
          </p:nvPr>
        </p:nvSpPr>
        <p:spPr>
          <a:xfrm>
            <a:off x="774140" y="147017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0324" y="169048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0" name="正文"/>
          <p:cNvSpPr txBox="1"/>
          <p:nvPr>
            <p:custDataLst>
              <p:tags r:id="rId5"/>
            </p:custDataLst>
          </p:nvPr>
        </p:nvSpPr>
        <p:spPr>
          <a:xfrm>
            <a:off x="2320065" y="145577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短视频KOL拥有大量粉丝和影响力，能够为品牌带来曝光和销售转化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0083" y="1452023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4" name="任意多边形 45"/>
          <p:cNvSpPr/>
          <p:nvPr>
            <p:custDataLst>
              <p:tags r:id="rId7"/>
            </p:custDataLst>
          </p:nvPr>
        </p:nvSpPr>
        <p:spPr>
          <a:xfrm>
            <a:off x="692150" y="260051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6" name="任意多边形 46"/>
          <p:cNvSpPr/>
          <p:nvPr>
            <p:custDataLst>
              <p:tags r:id="rId8"/>
            </p:custDataLst>
          </p:nvPr>
        </p:nvSpPr>
        <p:spPr>
          <a:xfrm>
            <a:off x="774140" y="268938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0324" y="2909698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8" name="正文"/>
          <p:cNvSpPr txBox="1"/>
          <p:nvPr>
            <p:custDataLst>
              <p:tags r:id="rId10"/>
            </p:custDataLst>
          </p:nvPr>
        </p:nvSpPr>
        <p:spPr>
          <a:xfrm>
            <a:off x="2320065" y="2674993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短视频KOL合作模式注重内容创意和个性化，能够提高品牌形象和认知度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0083" y="2671238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2" name="任意多边形 51"/>
          <p:cNvSpPr/>
          <p:nvPr>
            <p:custDataLst>
              <p:tags r:id="rId12"/>
            </p:custDataLst>
          </p:nvPr>
        </p:nvSpPr>
        <p:spPr>
          <a:xfrm>
            <a:off x="692150" y="381972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4" name="任意多边形 52"/>
          <p:cNvSpPr/>
          <p:nvPr>
            <p:custDataLst>
              <p:tags r:id="rId13"/>
            </p:custDataLst>
          </p:nvPr>
        </p:nvSpPr>
        <p:spPr>
          <a:xfrm>
            <a:off x="774140" y="390860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0324" y="412891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6" name="正文"/>
          <p:cNvSpPr txBox="1"/>
          <p:nvPr>
            <p:custDataLst>
              <p:tags r:id="rId15"/>
            </p:custDataLst>
          </p:nvPr>
        </p:nvSpPr>
        <p:spPr>
          <a:xfrm>
            <a:off x="2320065" y="389420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短视频KOL合作模式具有多样性和灵活性，可以根据品牌需求和预算选择不同的合作方式和策略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0083" y="3890452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20" name="任意多边形 57"/>
          <p:cNvSpPr/>
          <p:nvPr>
            <p:custDataLst>
              <p:tags r:id="rId17"/>
            </p:custDataLst>
          </p:nvPr>
        </p:nvSpPr>
        <p:spPr>
          <a:xfrm>
            <a:off x="692150" y="503894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2" name="任意多边形 58"/>
          <p:cNvSpPr/>
          <p:nvPr>
            <p:custDataLst>
              <p:tags r:id="rId18"/>
            </p:custDataLst>
          </p:nvPr>
        </p:nvSpPr>
        <p:spPr>
          <a:xfrm>
            <a:off x="774140" y="512781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0324" y="5348127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4" name="正文"/>
          <p:cNvSpPr txBox="1"/>
          <p:nvPr>
            <p:custDataLst>
              <p:tags r:id="rId20"/>
            </p:custDataLst>
          </p:nvPr>
        </p:nvSpPr>
        <p:spPr>
          <a:xfrm>
            <a:off x="2320065" y="5113422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短视频KOL合作模式需要建立长期合作关系，通过不断互动和沟通，实现品牌与KOL的价值共创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0083" y="5109667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短视频KOL合作模式分析</a:t>
            </a:r>
            <a:endParaRPr lang="zh-CN" altLang="en-US"/>
          </a:p>
        </p:txBody>
      </p:sp>
      <p:sp>
        <p:nvSpPr>
          <p:cNvPr id="10490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品牌合作模式</a:t>
            </a:r>
            <a:endParaRPr lang="zh-CN" altLang="en-US"/>
          </a:p>
        </p:txBody>
      </p:sp>
      <p:sp>
        <p:nvSpPr>
          <p:cNvPr id="10490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13880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矩形 65"/>
          <p:cNvSpPr/>
          <p:nvPr>
            <p:custDataLst>
              <p:tags r:id="rId3"/>
            </p:custDataLst>
          </p:nvPr>
        </p:nvSpPr>
        <p:spPr>
          <a:xfrm>
            <a:off x="1097366" y="1642730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66"/>
          <p:cNvSpPr txBox="1"/>
          <p:nvPr>
            <p:custDataLst>
              <p:tags r:id="rId4"/>
            </p:custDataLst>
          </p:nvPr>
        </p:nvSpPr>
        <p:spPr>
          <a:xfrm>
            <a:off x="1486836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短视频KOL与品牌合作的主要模式：代言、推广、植入等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1144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69"/>
          <p:cNvSpPr/>
          <p:nvPr>
            <p:custDataLst>
              <p:tags r:id="rId6"/>
            </p:custDataLst>
          </p:nvPr>
        </p:nvSpPr>
        <p:spPr>
          <a:xfrm>
            <a:off x="6403976" y="1642730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70"/>
          <p:cNvSpPr txBox="1"/>
          <p:nvPr>
            <p:custDataLst>
              <p:tags r:id="rId7"/>
            </p:custDataLst>
          </p:nvPr>
        </p:nvSpPr>
        <p:spPr>
          <a:xfrm>
            <a:off x="6794100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品牌选择KOL的标准：粉丝数、影响力、内容质量等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1388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2" name="文本框 74"/>
          <p:cNvSpPr txBox="1"/>
          <p:nvPr>
            <p:custDataLst>
              <p:tags r:id="rId9"/>
            </p:custDataLst>
          </p:nvPr>
        </p:nvSpPr>
        <p:spPr>
          <a:xfrm>
            <a:off x="148683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KOL与品牌合作的价值：扩大品牌知名度、提高销售量、增强用户忠诚度等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4" name="矩形 73"/>
          <p:cNvSpPr/>
          <p:nvPr>
            <p:custDataLst>
              <p:tags r:id="rId10"/>
            </p:custDataLst>
          </p:nvPr>
        </p:nvSpPr>
        <p:spPr>
          <a:xfrm>
            <a:off x="1097366" y="4248578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071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84"/>
          <p:cNvSpPr/>
          <p:nvPr>
            <p:custDataLst>
              <p:tags r:id="rId12"/>
            </p:custDataLst>
          </p:nvPr>
        </p:nvSpPr>
        <p:spPr>
          <a:xfrm>
            <a:off x="6464196" y="4248578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85"/>
          <p:cNvSpPr txBox="1"/>
          <p:nvPr>
            <p:custDataLst>
              <p:tags r:id="rId13"/>
            </p:custDataLst>
          </p:nvPr>
        </p:nvSpPr>
        <p:spPr>
          <a:xfrm>
            <a:off x="685366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合作模式的优缺点：优点是快速传播信息，缺点是可能影响品牌形象和用户体验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内容共创模式</a:t>
            </a:r>
            <a:endParaRPr lang="zh-CN" altLang="en-US"/>
          </a:p>
        </p:txBody>
      </p:sp>
      <p:sp>
        <p:nvSpPr>
          <p:cNvPr id="1049156" name="对角圆角矩形 15"/>
          <p:cNvSpPr/>
          <p:nvPr>
            <p:custDataLst>
              <p:tags r:id="rId2"/>
            </p:custDataLst>
          </p:nvPr>
        </p:nvSpPr>
        <p:spPr>
          <a:xfrm>
            <a:off x="1360880" y="4058400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6"/>
          <p:cNvSpPr/>
          <p:nvPr>
            <p:custDataLst>
              <p:tags r:id="rId3"/>
            </p:custDataLst>
          </p:nvPr>
        </p:nvSpPr>
        <p:spPr>
          <a:xfrm>
            <a:off x="1360880" y="3913440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7"/>
          <p:cNvSpPr/>
          <p:nvPr>
            <p:custDataLst>
              <p:tags r:id="rId4"/>
            </p:custDataLst>
          </p:nvPr>
        </p:nvSpPr>
        <p:spPr>
          <a:xfrm>
            <a:off x="1937393" y="3914105"/>
            <a:ext cx="86842" cy="14473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27"/>
          <p:cNvSpPr txBox="1"/>
          <p:nvPr>
            <p:custDataLst>
              <p:tags r:id="rId5"/>
            </p:custDataLst>
          </p:nvPr>
        </p:nvSpPr>
        <p:spPr>
          <a:xfrm>
            <a:off x="1974631" y="4069704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适用场景：适用于品牌需要传递特定价值观或与特定受众群体建立联系的情境。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2"/>
          <p:cNvSpPr/>
          <p:nvPr>
            <p:custDataLst>
              <p:tags r:id="rId6"/>
            </p:custDataLst>
          </p:nvPr>
        </p:nvSpPr>
        <p:spPr>
          <a:xfrm>
            <a:off x="1360880" y="1417212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53"/>
          <p:cNvSpPr/>
          <p:nvPr>
            <p:custDataLst>
              <p:tags r:id="rId7"/>
            </p:custDataLst>
          </p:nvPr>
        </p:nvSpPr>
        <p:spPr>
          <a:xfrm>
            <a:off x="1360880" y="1271588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54"/>
          <p:cNvSpPr/>
          <p:nvPr>
            <p:custDataLst>
              <p:tags r:id="rId8"/>
            </p:custDataLst>
          </p:nvPr>
        </p:nvSpPr>
        <p:spPr>
          <a:xfrm>
            <a:off x="1937393" y="1272253"/>
            <a:ext cx="86842" cy="14473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56"/>
          <p:cNvSpPr txBox="1"/>
          <p:nvPr>
            <p:custDataLst>
              <p:tags r:id="rId9"/>
            </p:custDataLst>
          </p:nvPr>
        </p:nvSpPr>
        <p:spPr>
          <a:xfrm>
            <a:off x="1974631" y="1420537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定义：内容共创模式是指短视频KOL与品牌方共同创作内容，实现品牌理念与KOL个人风格的融合。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"/>
          <p:cNvSpPr/>
          <p:nvPr>
            <p:custDataLst>
              <p:tags r:id="rId10"/>
            </p:custDataLst>
          </p:nvPr>
        </p:nvSpPr>
        <p:spPr>
          <a:xfrm>
            <a:off x="1360880" y="2737806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6"/>
          <p:cNvSpPr/>
          <p:nvPr>
            <p:custDataLst>
              <p:tags r:id="rId11"/>
            </p:custDataLst>
          </p:nvPr>
        </p:nvSpPr>
        <p:spPr>
          <a:xfrm>
            <a:off x="1360880" y="2592182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7"/>
          <p:cNvSpPr/>
          <p:nvPr>
            <p:custDataLst>
              <p:tags r:id="rId12"/>
            </p:custDataLst>
          </p:nvPr>
        </p:nvSpPr>
        <p:spPr>
          <a:xfrm>
            <a:off x="1937393" y="2593512"/>
            <a:ext cx="86842" cy="14473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13"/>
            </p:custDataLst>
          </p:nvPr>
        </p:nvSpPr>
        <p:spPr>
          <a:xfrm>
            <a:off x="1974631" y="2749110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优势：提高品牌与KOL的契合度，增强内容吸引力，提升品牌形象。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9"/>
          <p:cNvSpPr/>
          <p:nvPr>
            <p:custDataLst>
              <p:tags r:id="rId14"/>
            </p:custDataLst>
          </p:nvPr>
        </p:nvSpPr>
        <p:spPr>
          <a:xfrm>
            <a:off x="1360880" y="5379658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0"/>
          <p:cNvSpPr/>
          <p:nvPr>
            <p:custDataLst>
              <p:tags r:id="rId15"/>
            </p:custDataLst>
          </p:nvPr>
        </p:nvSpPr>
        <p:spPr>
          <a:xfrm>
            <a:off x="1360880" y="5234034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1"/>
          <p:cNvSpPr/>
          <p:nvPr>
            <p:custDataLst>
              <p:tags r:id="rId16"/>
            </p:custDataLst>
          </p:nvPr>
        </p:nvSpPr>
        <p:spPr>
          <a:xfrm>
            <a:off x="1937393" y="5234699"/>
            <a:ext cx="86842" cy="14473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12"/>
          <p:cNvSpPr txBox="1"/>
          <p:nvPr>
            <p:custDataLst>
              <p:tags r:id="rId17"/>
            </p:custDataLst>
          </p:nvPr>
        </p:nvSpPr>
        <p:spPr>
          <a:xfrm>
            <a:off x="1974631" y="5390298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案例：某时尚品牌与知名时尚博主合作，共同创作了一系列时尚搭配短视频，吸引了大量粉丝关注。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流量变现模式</a:t>
            </a:r>
            <a:endParaRPr lang="zh-CN" altLang="en-US"/>
          </a:p>
        </p:txBody>
      </p:sp>
      <p:sp>
        <p:nvSpPr>
          <p:cNvPr id="1049222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广告分成：KOL通过植入广告或口播广告获取收益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品牌合作：与品牌合作推广产品或活动，获得赞助或推广费用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电商带货：KOL通过推荐或展示商品引导用户购买，获得佣金收益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付费内容：提供独家内容或教程吸引用户付费订阅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平台导流模式</a:t>
            </a:r>
            <a:endParaRPr lang="zh-CN" altLang="en-US"/>
          </a:p>
        </p:txBody>
      </p:sp>
      <p:sp>
        <p:nvSpPr>
          <p:cNvPr id="1049300" name="矩形 3"/>
          <p:cNvSpPr/>
          <p:nvPr>
            <p:custDataLst>
              <p:tags r:id="rId2"/>
            </p:custDataLst>
          </p:nvPr>
        </p:nvSpPr>
        <p:spPr>
          <a:xfrm>
            <a:off x="1476652" y="1271588"/>
            <a:ext cx="9783289" cy="107564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3"/>
          <p:cNvSpPr/>
          <p:nvPr>
            <p:custDataLst>
              <p:tags r:id="rId3"/>
            </p:custDataLst>
          </p:nvPr>
        </p:nvSpPr>
        <p:spPr>
          <a:xfrm>
            <a:off x="932121" y="1271588"/>
            <a:ext cx="265320" cy="107564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"/>
          <p:cNvSpPr txBox="1"/>
          <p:nvPr>
            <p:custDataLst>
              <p:tags r:id="rId4"/>
            </p:custDataLst>
          </p:nvPr>
        </p:nvSpPr>
        <p:spPr>
          <a:xfrm>
            <a:off x="1756771" y="136452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平台导流模式定义：通过短视频平台将流量引导至其他平台或产品，实现流量变现和品牌推广。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39"/>
          <p:cNvSpPr/>
          <p:nvPr>
            <p:custDataLst>
              <p:tags r:id="rId5"/>
            </p:custDataLst>
          </p:nvPr>
        </p:nvSpPr>
        <p:spPr>
          <a:xfrm>
            <a:off x="1476652" y="2548486"/>
            <a:ext cx="9783289" cy="107564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5"/>
          <p:cNvSpPr/>
          <p:nvPr>
            <p:custDataLst>
              <p:tags r:id="rId6"/>
            </p:custDataLst>
          </p:nvPr>
        </p:nvSpPr>
        <p:spPr>
          <a:xfrm>
            <a:off x="932121" y="2548486"/>
            <a:ext cx="265320" cy="107564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1"/>
          <p:cNvSpPr txBox="1"/>
          <p:nvPr>
            <p:custDataLst>
              <p:tags r:id="rId7"/>
            </p:custDataLst>
          </p:nvPr>
        </p:nvSpPr>
        <p:spPr>
          <a:xfrm>
            <a:off x="1756771" y="2641423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平台导流模式优势：利用短视频平台的高流量和用户粘性，快速提升品牌知名度和用户转化率。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12"/>
          <p:cNvSpPr/>
          <p:nvPr>
            <p:custDataLst>
              <p:tags r:id="rId8"/>
            </p:custDataLst>
          </p:nvPr>
        </p:nvSpPr>
        <p:spPr>
          <a:xfrm>
            <a:off x="1476652" y="3825385"/>
            <a:ext cx="9783289" cy="107564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7"/>
          <p:cNvSpPr/>
          <p:nvPr>
            <p:custDataLst>
              <p:tags r:id="rId9"/>
            </p:custDataLst>
          </p:nvPr>
        </p:nvSpPr>
        <p:spPr>
          <a:xfrm>
            <a:off x="932121" y="3825385"/>
            <a:ext cx="265320" cy="107564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19"/>
          <p:cNvSpPr txBox="1"/>
          <p:nvPr>
            <p:custDataLst>
              <p:tags r:id="rId10"/>
            </p:custDataLst>
          </p:nvPr>
        </p:nvSpPr>
        <p:spPr>
          <a:xfrm>
            <a:off x="1756771" y="3918321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平台导流模式挑战：需要与短视频平台建立良好的合作关系，同时需要具备高效的流量引导和转化能力。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9"/>
          <p:cNvSpPr/>
          <p:nvPr>
            <p:custDataLst>
              <p:tags r:id="rId11"/>
            </p:custDataLst>
          </p:nvPr>
        </p:nvSpPr>
        <p:spPr>
          <a:xfrm>
            <a:off x="1476652" y="5101628"/>
            <a:ext cx="9783289" cy="107564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26"/>
          <p:cNvSpPr/>
          <p:nvPr>
            <p:custDataLst>
              <p:tags r:id="rId12"/>
            </p:custDataLst>
          </p:nvPr>
        </p:nvSpPr>
        <p:spPr>
          <a:xfrm>
            <a:off x="932121" y="5101628"/>
            <a:ext cx="265320" cy="107564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27"/>
          <p:cNvSpPr txBox="1"/>
          <p:nvPr>
            <p:custDataLst>
              <p:tags r:id="rId13"/>
            </p:custDataLst>
          </p:nvPr>
        </p:nvSpPr>
        <p:spPr>
          <a:xfrm>
            <a:off x="1756771" y="519456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平台导流模式案例：通过短视频平台推广电商产品、游戏等其他产品或服务，实现流量变现和品牌推广。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短视频KOL合作模式案例</a:t>
            </a:r>
            <a:endParaRPr lang="zh-CN" altLang="en-US"/>
          </a:p>
        </p:txBody>
      </p:sp>
      <p:sp>
        <p:nvSpPr>
          <p:cNvPr id="10493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品牌合作模式案例</a:t>
            </a:r>
            <a:endParaRPr lang="zh-CN" altLang="en-US"/>
          </a:p>
        </p:txBody>
      </p:sp>
      <p:sp>
        <p:nvSpPr>
          <p:cNvPr id="1049394" name="对角圆角矩形 15"/>
          <p:cNvSpPr/>
          <p:nvPr>
            <p:custDataLst>
              <p:tags r:id="rId2"/>
            </p:custDataLst>
          </p:nvPr>
        </p:nvSpPr>
        <p:spPr>
          <a:xfrm>
            <a:off x="1360880" y="4058400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16"/>
          <p:cNvSpPr/>
          <p:nvPr>
            <p:custDataLst>
              <p:tags r:id="rId3"/>
            </p:custDataLst>
          </p:nvPr>
        </p:nvSpPr>
        <p:spPr>
          <a:xfrm>
            <a:off x="1360880" y="3913440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17"/>
          <p:cNvSpPr/>
          <p:nvPr>
            <p:custDataLst>
              <p:tags r:id="rId4"/>
            </p:custDataLst>
          </p:nvPr>
        </p:nvSpPr>
        <p:spPr>
          <a:xfrm>
            <a:off x="1937393" y="3914105"/>
            <a:ext cx="86842" cy="14473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27"/>
          <p:cNvSpPr txBox="1"/>
          <p:nvPr>
            <p:custDataLst>
              <p:tags r:id="rId5"/>
            </p:custDataLst>
          </p:nvPr>
        </p:nvSpPr>
        <p:spPr>
          <a:xfrm>
            <a:off x="1974631" y="4069704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短视频KOL与品牌合作模式：KOL在短视频中植入品牌广告，通过创意和幽默的方式展示品牌特点和优势，提高品牌形象和认知度。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2"/>
          <p:cNvSpPr/>
          <p:nvPr>
            <p:custDataLst>
              <p:tags r:id="rId6"/>
            </p:custDataLst>
          </p:nvPr>
        </p:nvSpPr>
        <p:spPr>
          <a:xfrm>
            <a:off x="1360880" y="1417212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53"/>
          <p:cNvSpPr/>
          <p:nvPr>
            <p:custDataLst>
              <p:tags r:id="rId7"/>
            </p:custDataLst>
          </p:nvPr>
        </p:nvSpPr>
        <p:spPr>
          <a:xfrm>
            <a:off x="1360880" y="1271588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54"/>
          <p:cNvSpPr/>
          <p:nvPr>
            <p:custDataLst>
              <p:tags r:id="rId8"/>
            </p:custDataLst>
          </p:nvPr>
        </p:nvSpPr>
        <p:spPr>
          <a:xfrm>
            <a:off x="1937393" y="1272253"/>
            <a:ext cx="86842" cy="14473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56"/>
          <p:cNvSpPr txBox="1"/>
          <p:nvPr>
            <p:custDataLst>
              <p:tags r:id="rId9"/>
            </p:custDataLst>
          </p:nvPr>
        </p:nvSpPr>
        <p:spPr>
          <a:xfrm>
            <a:off x="1974631" y="1420537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短视频KOL与品牌合作模式：通过短视频平台与品牌合作，KOL利用自身影响力推广品牌产品或服务，提高品牌知名度和销售额。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5"/>
          <p:cNvSpPr/>
          <p:nvPr>
            <p:custDataLst>
              <p:tags r:id="rId10"/>
            </p:custDataLst>
          </p:nvPr>
        </p:nvSpPr>
        <p:spPr>
          <a:xfrm>
            <a:off x="1360880" y="2737806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6"/>
          <p:cNvSpPr/>
          <p:nvPr>
            <p:custDataLst>
              <p:tags r:id="rId11"/>
            </p:custDataLst>
          </p:nvPr>
        </p:nvSpPr>
        <p:spPr>
          <a:xfrm>
            <a:off x="1360880" y="2592182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7"/>
          <p:cNvSpPr/>
          <p:nvPr>
            <p:custDataLst>
              <p:tags r:id="rId12"/>
            </p:custDataLst>
          </p:nvPr>
        </p:nvSpPr>
        <p:spPr>
          <a:xfrm>
            <a:off x="1937393" y="2593512"/>
            <a:ext cx="86842" cy="14473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3"/>
            </p:custDataLst>
          </p:nvPr>
        </p:nvSpPr>
        <p:spPr>
          <a:xfrm>
            <a:off x="1974631" y="2749110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案例：李子柒与螺蛳粉品牌合作，通过短视频展示螺蛳粉的制作过程和口感，吸引大量粉丝购买，助力品牌成为爆款。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对角圆角矩形 9"/>
          <p:cNvSpPr/>
          <p:nvPr>
            <p:custDataLst>
              <p:tags r:id="rId14"/>
            </p:custDataLst>
          </p:nvPr>
        </p:nvSpPr>
        <p:spPr>
          <a:xfrm>
            <a:off x="1360880" y="5379658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0"/>
          <p:cNvSpPr/>
          <p:nvPr>
            <p:custDataLst>
              <p:tags r:id="rId15"/>
            </p:custDataLst>
          </p:nvPr>
        </p:nvSpPr>
        <p:spPr>
          <a:xfrm>
            <a:off x="1360880" y="5234034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1"/>
          <p:cNvSpPr/>
          <p:nvPr>
            <p:custDataLst>
              <p:tags r:id="rId16"/>
            </p:custDataLst>
          </p:nvPr>
        </p:nvSpPr>
        <p:spPr>
          <a:xfrm>
            <a:off x="1937393" y="5234699"/>
            <a:ext cx="86842" cy="14473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12"/>
          <p:cNvSpPr txBox="1"/>
          <p:nvPr>
            <p:custDataLst>
              <p:tags r:id="rId17"/>
            </p:custDataLst>
          </p:nvPr>
        </p:nvSpPr>
        <p:spPr>
          <a:xfrm>
            <a:off x="1974631" y="5390298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案例：Papi酱与某时尚品牌合作，在短视频中穿着该品牌服装，以幽默的方式展示服装特点，吸引大量粉丝关注和购买。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https://d.book118.com/428120142003006030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+中文正文</vt:lpstr>
      <vt:lpstr>Office Theme</vt:lpstr>
      <vt:lpstr>短视频KOL合作模式探讨</vt:lpstr>
      <vt:lpstr>目录</vt:lpstr>
      <vt:lpstr>短视频KOL合作模式概述</vt:lpstr>
      <vt:lpstr>短视频KOL定义</vt:lpstr>
      <vt:lpstr>短视频KOL合作模式分类</vt:lpstr>
      <vt:lpstr>短视频KOL合作模式特点</vt:lpstr>
      <vt:lpstr>短视频KOL合作模式分析</vt:lpstr>
      <vt:lpstr>品牌合作模式</vt:lpstr>
      <vt:lpstr>内容共创模式</vt:lpstr>
      <vt:lpstr>流量变现模式</vt:lpstr>
      <vt:lpstr>平台导流模式</vt:lpstr>
      <vt:lpstr>短视频KOL合作模式案例</vt:lpstr>
      <vt:lpstr>品牌合作模式案例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2024-09-06T03:44:44.811</cp:lastPrinted>
  <dcterms:created xsi:type="dcterms:W3CDTF">2024-09-05T19:44:44Z</dcterms:created>
  <dcterms:modified xsi:type="dcterms:W3CDTF">2024-09-05T19:44:47Z</dcterms:modified>
</cp:coreProperties>
</file>