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9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AD468-BB57-4358-BAB1-70838E610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3D39F-21AF-4D1F-9B33-BA63F7D02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EC046-92A5-43C6-9E6F-CF94AE118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98E79-CFFF-463C-9E4D-5095D3B81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520E36-B48D-4E40-A4CC-6C2043AD5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3B73A6-5687-4D9C-A9E4-172DAA0A0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E9C752-17E1-4F13-99ED-246C48206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CAEF2-59DB-478D-86B0-3FF0CA249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7C8E9-8498-481F-A4BC-C915960B1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17221-1FC4-40AF-A8E8-40A87CB41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A8579-5EB5-4745-A2A0-0307273E6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114" r:id="rId2"/>
    <p:sldLayoutId id="2147487115" r:id="rId3"/>
    <p:sldLayoutId id="2147487116" r:id="rId4"/>
    <p:sldLayoutId id="2147487117" r:id="rId5"/>
    <p:sldLayoutId id="2147487118" r:id="rId6"/>
    <p:sldLayoutId id="2147487119" r:id="rId7"/>
    <p:sldLayoutId id="2147487120" r:id="rId8"/>
    <p:sldLayoutId id="2147487121" r:id="rId9"/>
    <p:sldLayoutId id="2147487122" r:id="rId10"/>
    <p:sldLayoutId id="214748712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1.xml" /><Relationship Id="rId30" Type="http://schemas.openxmlformats.org/officeDocument/2006/relationships/tags" Target="../tags/tag158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21001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电子商务网站建设课件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电子商务网站建设基础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电子商务网站设计与开发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电子商务网站运营与管理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电子商务网站安全与保障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电子商务概述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电子商务概述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电子商务的定义与特点</a:t>
            </a:r>
            <a:endParaRPr lang="zh-CN" altLang="en-US"/>
          </a:p>
        </p:txBody>
      </p:sp>
      <p:sp>
        <p:nvSpPr>
          <p:cNvPr id="1048934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96246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6" name="矩形 48"/>
          <p:cNvSpPr/>
          <p:nvPr>
            <p:custDataLst>
              <p:tags r:id="rId3"/>
            </p:custDataLst>
          </p:nvPr>
        </p:nvSpPr>
        <p:spPr>
          <a:xfrm>
            <a:off x="838200" y="2538099"/>
            <a:ext cx="248442" cy="2503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52"/>
          <p:cNvSpPr txBox="1"/>
          <p:nvPr>
            <p:custDataLst>
              <p:tags r:id="rId4"/>
            </p:custDataLst>
          </p:nvPr>
        </p:nvSpPr>
        <p:spPr>
          <a:xfrm>
            <a:off x="131637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电子商务的定义：电子商务是一种基于互联网的商业活动，通过电子手段进行商业交易、商务活动和相关服务的过程。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0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64835" y="2037994"/>
            <a:ext cx="4888875" cy="34668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20"/>
          <p:cNvSpPr/>
          <p:nvPr>
            <p:custDataLst>
              <p:tags r:id="rId6"/>
            </p:custDataLst>
          </p:nvPr>
        </p:nvSpPr>
        <p:spPr>
          <a:xfrm>
            <a:off x="6340570" y="2538099"/>
            <a:ext cx="248442" cy="2503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3"/>
          <p:cNvSpPr txBox="1"/>
          <p:nvPr>
            <p:custDataLst>
              <p:tags r:id="rId7"/>
            </p:custDataLst>
          </p:nvPr>
        </p:nvSpPr>
        <p:spPr>
          <a:xfrm>
            <a:off x="6818746" y="2332209"/>
            <a:ext cx="4222732" cy="23377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1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电子商务的特点：全球性、交互性、实时性、自动化、个性化等。</a:t>
            </a:r>
            <a:endParaRPr lang="zh-CN" altLang="en-US" sz="21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电子商务的发展历程</a:t>
            </a:r>
            <a:endParaRPr lang="zh-CN" altLang="en-US"/>
          </a:p>
        </p:txBody>
      </p:sp>
      <p:sp>
        <p:nvSpPr>
          <p:cNvPr id="104898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电子商务的起源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电子商务的发展阶段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电子商务的未来趋势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电子商务对社会经济的影响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电子商务的分类与模式</a:t>
            </a:r>
            <a:endParaRPr lang="zh-CN" altLang="en-US"/>
          </a:p>
        </p:txBody>
      </p:sp>
      <p:sp>
        <p:nvSpPr>
          <p:cNvPr id="10490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电子商务的模式：平台型、垂直型、综合型等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电子商务的分类：B2B、B2C、C2C、O2O等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电子商务的特点：便捷性、安全性、全球化等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电子商务的发展趋势：移动化、智能化、社交化等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电子商务网站建设基础</a:t>
            </a:r>
            <a:endParaRPr lang="zh-CN" altLang="en-US"/>
          </a:p>
        </p:txBody>
      </p:sp>
      <p:sp>
        <p:nvSpPr>
          <p:cNvPr id="10490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网站建设的前期准备</a:t>
            </a:r>
            <a:endParaRPr lang="zh-CN" altLang="en-US"/>
          </a:p>
        </p:txBody>
      </p:sp>
      <p:sp>
        <p:nvSpPr>
          <p:cNvPr id="1049152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确定网站目标和定位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56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确定网站的设计和功能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60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进行市场调研和分析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64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选择合适的域名和主机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网站建设的技术选型</a:t>
            </a:r>
            <a:endParaRPr lang="zh-CN" altLang="en-US"/>
          </a:p>
        </p:txBody>
      </p:sp>
      <p:sp>
        <p:nvSpPr>
          <p:cNvPr id="104920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前端技术：HTML、CSS、JavaScript等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服务器技术：AWS、阿里云、腾讯云等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数据库技术：MySQL、MongoDB、Redis等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后端技术：Node.js、Python、Java等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网站建设的流程与规范</a:t>
            </a:r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需求分析：明确网站建设的目的和需求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规划设计：制定网站建设的整体规划和设计方案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开发建设：按照规划设计进行网站的开发建设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测试验收：对网站进行测试和验收，确保网站的质量和稳定性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上线运营：将网站上线并进行运营和维护，不断优化和改进网站的功能和性能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电子商务网站设计与开发</a:t>
            </a:r>
            <a:endParaRPr lang="zh-CN" altLang="en-US"/>
          </a:p>
        </p:txBody>
      </p:sp>
      <p:sp>
        <p:nvSpPr>
          <p:cNvPr id="10493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网站页面设计</a:t>
            </a:r>
            <a:endParaRPr lang="zh-CN" altLang="en-US"/>
          </a:p>
        </p:txBody>
      </p:sp>
      <p:sp>
        <p:nvSpPr>
          <p:cNvPr id="104938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页面布局：合理规划页面结构，突出重点内容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色彩搭配：选择适合主题的色彩，营造舒适视觉效果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字体选择：使用清晰易读的字体，提高用户体验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图片与视频：合理运用图片和视频，丰富页面内容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网站功能开发</a:t>
            </a:r>
            <a:endParaRPr lang="zh-CN" altLang="en-US"/>
          </a:p>
        </p:txBody>
      </p:sp>
      <p:sp>
        <p:nvSpPr>
          <p:cNvPr id="10494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用户注册与登录功能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在线购物与结算功能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订单管理与物流跟踪功能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产品展示与搜索功能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https://d.book118.com/428121001016006023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电子商务网站建设课件</vt:lpstr>
      <vt:lpstr>目录</vt:lpstr>
      <vt:lpstr>添加章节标题</vt:lpstr>
      <vt:lpstr>电子商务概述</vt:lpstr>
      <vt:lpstr>PowerPoint Presentation</vt:lpstr>
      <vt:lpstr>电子商务的定义与特点</vt:lpstr>
      <vt:lpstr>电子商务的发展历程</vt:lpstr>
      <vt:lpstr>电子商务的分类与模式</vt:lpstr>
      <vt:lpstr>电子商务网站建设基础</vt:lpstr>
      <vt:lpstr>PowerPoint Presentation</vt:lpstr>
      <vt:lpstr>网站建设的前期准备</vt:lpstr>
      <vt:lpstr>网站建设的技术选型</vt:lpstr>
      <vt:lpstr>网站建设的流程与规范</vt:lpstr>
      <vt:lpstr>电子商务网站设计与开发</vt:lpstr>
      <vt:lpstr>PowerPoint Presentation</vt:lpstr>
      <vt:lpstr>网站页面设计</vt:lpstr>
      <vt:lpstr>网站功能开发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2024-08-29T12:23:28.420</cp:lastPrinted>
  <dcterms:created xsi:type="dcterms:W3CDTF">2024-08-29T04:23:28Z</dcterms:created>
  <dcterms:modified xsi:type="dcterms:W3CDTF">2024-08-29T04:23:30Z</dcterms:modified>
</cp:coreProperties>
</file>