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FD377-290E-482E-988C-7B40A570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8D849-9483-4F5A-BBBD-4EA5FC05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21322-8270-4885-B386-DF3017BB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0F4FE-7792-4C18-93D4-73BC0084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F6FF8-C99D-47B1-A14D-C3F9A577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8B057-7A57-431B-A49D-872551C0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A6B1A9-1CC1-4479-8D24-1C566AB1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BEF33-3EBC-4C43-8339-6AA68C6E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790D6-C860-4772-8E86-D247CAA6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47404-D778-4946-BF67-679896DA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90F85-40C4-453C-A1EE-D7155002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1032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牵引护理的学习方法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50" r="33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牵引护理是指通过特定的技术和方法，对患者的身体部位进行拉伸或牵引，以缓解疼痛、改善关节活动范围和促进康复的过程。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牵引护理的主要目的是减轻疼痛、改善关节活动范围、促进血液循环、缓解肌肉紧张和加速康复进程。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牵引护理的定义和目的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关节僵硬或肌肉紧张的患者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肩部疼痛或肩周炎患者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颈部疼痛或颈椎病患者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腰椎间盘突出或腰椎狭窄患者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康复治疗中的患者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牵引护理的适用人群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根据患者的具体情况和需求，制定个性化的牵引护理方案。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牵引的力度和时间应逐渐增加，避免过度牵引或突然停止。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确保牵引过程的安全，避免对患者的身体造成伤害。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结合其他康复治疗方法，如物理疗法、药物治疗等，以提高治疗效果。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个体化原则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循序渐进原则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安全有效原则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综合治疗原则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牵引护理操作技能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牵引护理的准备工作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了解患者的病情、年龄、体重、身高以及是否有牵引禁忌症等信息，以便制定合适的牵引方案。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准备牵引工具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根据患者的具体情况选择合适的牵引工具，如牵引床、牵引架等，并确保牵引工具的安全性和有效性。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确定牵引时间和重量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根据患者的病情和牵引目的，确定合适的牵引时间和重量，以确保牵引效果和患者的安全。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将牵引工具放置在合适的位置，确保患者能够舒适地躺在牵引床上或站立在牵引架下。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放置牵引工具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根据患者的具体情况，采取适当的固定方式，如使用固定带、枕头等，以确保患者在牵引过程中保持稳定。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固定患者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根据确定的牵引时间和重量，执行牵引操作，并密切观察患者的反应和体征变化，如有异常及时处理。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执行牵引操作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在完成牵引后，解除固定，并协助患者离开牵引床或牵引架。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解除牵引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牵引护理的操作流程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在牵引过程中，密切观察患者的反应和体征变化，如有疼痛、不适等症状，应及时调整牵引时间和重量或停止牵引。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采取适当的固定方式，确保患者在牵引过程中保持稳定，同时也要注意固定带或枕头的松紧度和舒适度。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注意固定方式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严格按照操作规范进行牵引护理，避免因操作不当导致患者受伤或加重病情。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注意操作规范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牵引护理的并发症及处理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https://d.book118.com/428121032137006027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2024-09-06T00:46:36.975</cp:lastPrinted>
  <dcterms:created xsi:type="dcterms:W3CDTF">2024-09-05T16:46:36Z</dcterms:created>
  <dcterms:modified xsi:type="dcterms:W3CDTF">2024-09-05T16:46:38Z</dcterms:modified>
</cp:coreProperties>
</file>