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21AED7-C1DE-4690-A424-D1E26E46C5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86AE03-B257-44CF-ADE7-280D5CB85E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0ADC83-9F8D-4501-BED2-4ACB3FC649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296A6A-40E9-4190-B4ED-9A82221458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EAA77E-C22A-45A2-BBA4-C220860A16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E1F8F2-B748-4EE0-8B90-9F507C554B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2BD061-B44F-43B5-A34E-FC431856FE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D89237-95FC-439D-8042-77D5002A57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F37698-1D79-4DC7-A363-571AA49BC6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872705-B6BE-45CD-ACA7-F047A67106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F2B198-0884-4774-BEBB-7021D48FB4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12200105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《非水滴定》PPT课件</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非水滴定的基本概念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非水滴定的实验原理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非水滴定的实验操作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非水滴定的实验结果分析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非水滴定的应用实例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非水滴定的未来发展与挑战</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非水滴定的基本概念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非水滴定是一种在非水溶剂中进行滴定的分析方法，具有高精度和高灵敏度的特点。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非水滴定是指在非水溶剂（如有机溶剂、混合溶剂等）中进行滴定的分析方法。这种方法在水滴定无法满足分析要求时使用，如分析极性、离子化合物的成分等。非水滴定具有高精度和高灵敏度的特点，能够实现微量和痕量组分的准确测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与水滴定的区别和联系</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非水滴定与水滴定在溶剂、反应机理、应用范围等方面存在明显的区别，但两者都是定量分析的重要手段。</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非水滴定与水滴定的最大区别在于使用的溶剂不同。水滴定是在水中进行，适用于亲水性被测物；而非水滴定则使用非水溶剂，适用于亲脂性或极性被测物。此外，非水滴定的反应机理也与水滴定不同，涉及的是非水电解质平衡。尽管如此，两者都是定量分析的重要手段，各有其应用范围和优势。</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非水滴定在药物分析、环境监测、化学研究等领域有广泛应用。</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非水滴定作为一种高精度和高灵敏度的分析方法，在许多领域都有广泛的应用。在药物分析中，可用于药物的含量测定、结构分析和质量控制。在环境监测中，可用于土壤、水质和空气中有害物质的测定。在化学研究中，可用于合成产物的成分分析和化合物的结构鉴定等。此外，非水滴定还可应用于食品、化妆品、生物样品等领域。</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非水滴定的实验原理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酸碱滴定</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酸碱滴定是一种常用的滴定方法，通过酸或碱的滴定来测定被测物质的含量。在非水滴定中，常用的酸碱指示剂有酚酞、甲基橙等。</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在非水滴定中，由于溶剂的极性不同，酸碱反应的平衡常数会发生变化，因此需要选择合适的溶剂和指示剂，以保证滴定的准确性和可靠性。</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络合滴定是一种通过络合反应来测定被测物质含量的方法。在非水滴定中，常用的络合剂有EDTA、EGTA等，常用的指示剂有二甲酚橙、甲基紫等。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在非水滴定中，络合反应的速率和稳定性会受到溶剂的影响，因此需要选择合适的溶剂和络合剂，以保证滴定的准确性和可靠性。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络合滴定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氧化还原滴定是一种通过氧化或还原反应来测定被测物质含量的方法。在非水滴定中，常用的氧化剂或还原剂有高锰酸钾、重铬酸钾、碘等，常用的指示剂有二苯胺磺酸钠、次甲基蓝等。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在非水滴定中，氧化还原反应的速率和选择性会受到溶剂的影响，因此需要选择合适的溶剂和氧化还原剂，以保证滴定的准确性和可靠性。</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氧化还原滴定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沉淀滴定是一种通过沉淀反应来测定被测物质含量的方法。在非水滴定中，常用的沉淀剂有银、铅、钡等，常用的指示剂有铬黑T、酚酞等。</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在非水滴定中，沉淀反应的速率和沉淀的溶解度会受到溶剂的影响，因此需要选择合适的溶剂和沉淀剂，以保证滴定的准确性和可靠性。</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t="5556" b="5556"/>
          <a:stretch>
            <a:fillRect/>
          </a:stretch>
        </p:blipFill>
        <p:spPr>
          <a:xfrm>
            <a:off x="7803289" y="1299241"/>
            <a:ext cx="3679824" cy="4906432"/>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沉淀滴定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非水滴定的实验操作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准备滴定管、容量瓶、移液管、烧杯等实验器材，确保其干净、干燥、准确。</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实验器材</a:t>
            </a:r>
          </a:p>
        </p:txBody>
      </p:sp>
      <p:pic>
        <p:nvPicPr>
          <p:cNvPr id="5" name="Picture 5"/>
          <p:cNvPicPr>
            <a:picLocks noChangeAspect="1"/>
          </p:cNvPicPr>
          <p:nvPr/>
        </p:nvPicPr>
        <p:blipFill>
          <a:blip r:embed="rId2"/>
          <a:srcRect t="12500" b="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根据实验需要选择合适的非水试剂，如乙酸乙酯、异丙醇等，确保试剂的质量和纯度。</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试剂选择</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确保实验室温度、湿度适宜，避免空气流动对实验结果产生影响。</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环境条件</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实验前的准备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67" b="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溶液配制</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按照实验要求配制待测溶液和标准溶液，确保浓度准确。</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滴定操作</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将标准溶液装入滴定管，调整滴定速度，记录滴定过程中的数据。</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数据记录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详细记录滴定过程中的数据，如滴定时间、滴定体积、颜色变化等。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实验步骤</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https://d.book118.com/428122001056006024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2024-08-31T13:24:44.111</cp:lastPrinted>
  <dcterms:created xsi:type="dcterms:W3CDTF">2024-08-31T05:24:44Z</dcterms:created>
  <dcterms:modified xsi:type="dcterms:W3CDTF">2024-08-31T05:24:46Z</dcterms:modified>
</cp:coreProperties>
</file>