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F1D1-E5D5-4B65-94EA-0455012D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BF40C-DB02-4615-A063-33416F04E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E96F1-62E8-403F-B235-1E5C6AFD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08952-4945-44C3-A737-E5201F33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BC150-249D-4204-B5E7-632C8D5A7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CB97A-71FB-4721-A50B-F77B53FBA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B80213-B667-42CC-A9E0-E48C7821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BBA1F-9218-4A3D-B2ED-CC7BC7CF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ACF65-977E-41B2-85EA-745383F5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C5CBF-46ED-45A6-AA9A-B2B35F7DA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26B1B-A73C-414A-AA47-B914A0FCC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2017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数学建模方法与技巧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数学建模实践与挑战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数学建模是对现实世界的问题进行数学抽象和描述的过程，通过建立数学模型来解决问题。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它涉及到对问题的深入理解、数据收集和分析、数学方法和工具的应用等多个方面。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数学建模是连接数学与现实世界的桥梁，能够将实际问题转化为可解决的数学问题，提高解决问题的效率和质量。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数学建模在科学、工程、经济、金融等领域中有着广泛的应用，是现代科技发展的重要支撑。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物理、化学、生物等领域的数学建模应用，如天体运动、化学反应等。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自然科学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工程科技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机械、电子、计算机、航空航天等领域的数学建模应用，如控制系统设计、信号处理等。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经济学、心理学、社会学等领域的数学建模应用，如市场预测、人口增长模型等。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金融市场的数学建模应用，如股票价格预测、风险评估等。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代数方程与不等式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掌握代数方程的解法，理解不等式的性质和求解方法。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理解函数的定义和性质，掌握极限的概念和运算方法。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微分学基础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理解导数的概念和性质，掌握微分法则和导数的应用。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理解积分的概念和性质，掌握积分的基本运算方法和积分的应用。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理解微分方程的概念和性质，掌握微分方程的解法和分类。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理解无穷级数的概念和性质，掌握无穷级数的收敛性和运算方法。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无穷级数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向量与矩阵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理解向量和矩阵的概念和性质，掌握向量的运算和矩阵的基本运算。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特征值与特征向量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理解特征值和特征向量的概念和性质，掌握特征值和特征向量的计算方法。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理解线性方程组的概念和性质，掌握线性方程组的解法和分类。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理解概率论的基本概念和性质，掌握概率的运算方法和概率分布。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理解数理统计的基本概念和性质，掌握统计数据的描述和分析方法。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根据实际问题，选择合适的数学模型，如代数模型、微分方程模型、概率模型等。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将复杂问题简化为数学可处理的形式，忽略次要因素，保留主要因素。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变量与参数选择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选择关键变量和参数，反映问题本质，为建立模型做准备。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模型建立与选择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参数初值设定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根据经验和实际情况，为模型参数设定合理的初值。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通过迭代、搜索等方法，寻找使模型最优或最符合实际的参数值。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采用最小二乘法、极大似然法等统计方法，以及优化算法对参数进行估计。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https://d.book118.com/428122017102006030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2024-09-07T03:56:02.384</cp:lastPrinted>
  <dcterms:created xsi:type="dcterms:W3CDTF">2024-09-06T19:56:02Z</dcterms:created>
  <dcterms:modified xsi:type="dcterms:W3CDTF">2024-09-06T19:56:04Z</dcterms:modified>
</cp:coreProperties>
</file>