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4EA998E-5DCA-4548-B7C4-3AB9191E54A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E1671-9F6C-4B60-8B9F-0CE8BF107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7B428-8353-42D0-B2AF-EC327622F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57CEA-07CB-4BDE-8B12-4B9D1F827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4D472-077A-476F-9FCC-E660BD7CD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C8B89C-846E-4B92-89A4-A0079E921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A91C2-506B-4781-ADFB-70F26CABE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1FC966-E28B-4513-A001-1D1707B16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6BE77-E085-40EE-B38A-73CE5D46F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2D701-1280-49F3-933E-0193217E5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FD032-EAD3-4894-8BFF-D70D7D3ED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09156-7A21-42C3-BC96-4CAADA17C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0C8E31F-5C10-4AE5-88A6-558729C0E8C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20E414C-5FF2-4753-8818-8DE788A3935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2313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人工智能技术在政府管理中的应用探讨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8888" lnSpcReduction="20000"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人工智能技术在政府管理中的应用简介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人工智能技术在政府数据分析中的应用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人工智能技术在政府智能决策中的应用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人工智能技术在政府服务优化中的应用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人工智能技术在政府治理创新中的应用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人工智能技术在政府管理中的应用简介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模拟人类智能的技术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提高效率和准确性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人工智能在政府管理中的重要性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更好地分析数据和做出决策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提升科学性和智能化程度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云计算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物联网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应用广泛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智慧城市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公共安全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人工智能技术在政府管理中的挑战和机遇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政府管理中面临着隐私保护、数据安全等挑战，但同时也带来了提升管理效率、服务水平等机遇。政府需充分认识人工智能技术的双刃剑特性，积极应对挑战，善于把握机遇，推动政府管理现代化进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政府智能化管理的优势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数据分析能力增强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服务效率提升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风险预警能力强化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随着人工智能技术的不断发展和应用，政府管理方式将会发生革命性变化。未来，政府通过人工智能技术实现智能化决策、智能监控、智能服务，实现政府管理的全面升级和转型。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人工智能技术在政府数据分析中的应用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数据采集与清洗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政府管理中，数据采集和清洗是非常重要的一环。利用人工智能技术，政府可以实现大规模数据的采集和清洗，提高数据分析的准确性和效率。通过自动化的数据处理，政府可以更好地理解和利用大量数据，为决策提供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数据挖掘与分析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发掘潜在信息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挖掘数据信息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分析数据规律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支持决策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数据可视化与预测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方便管理层了解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可视化数据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为未来工作提供指导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数据预测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保护隐私信息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合法处理数据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保护公民隐私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数据安全与隐私保护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加强数据安全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利用技术加固防护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确保数据不受攻击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数据分析关键步骤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是政府管理中的重要环节，其中数据采集、清洗、挖掘、分析、可视化和预测是关键步骤。通过人工智能技术的应用，政府可以更高效地完成这些步骤，为政府管理提供更准确的数据支持。同时，数据安全和隐私保护也是不可忽视的问题，在数据分析过程中需要加强技术手段，确保数据安全和合规处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发现新规律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人工智能技术在政府智能决策中的应用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智能决策系统建设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政府管理中，建立基于人工智能技术的智能决策系统是非常重要的。这样的系统可以辅助政府管理层进行科学决策，提升管理效率，实现更加精准和高效的决策过程。通过整合数据和算法，智能决策系统可以帮助政府管理者更好地理解问题和制定解决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智能风险评估与预警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对潜在风险进行评估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利用人工智能技术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避免政府管理中出现重大失误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提前预警机制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适应需求变化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提升服务水平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优化资源配置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智能优化与改进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优化政府管理过程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增强透明度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智能反馈与学习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根据数据和信息进行持续学习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建立智能反馈机制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适应政府管理需求变化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持续完善决策系统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持续提升决策效果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提高决策精准度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https://d.book118.com/428123132010006050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人工智能技术在政府管理中的应用探讨</vt:lpstr>
      <vt:lpstr>目录</vt:lpstr>
      <vt:lpstr>第1章 人工智能技术在政府管理中的应用简介</vt:lpstr>
      <vt:lpstr>人工智能技术概述</vt:lpstr>
      <vt:lpstr>人工智能在政府管理中的重要性</vt:lpstr>
      <vt:lpstr>人工智能技术发展趋势</vt:lpstr>
      <vt:lpstr> </vt:lpstr>
      <vt:lpstr>政府智能化管理的优势</vt:lpstr>
      <vt:lpstr>人工智能技术的未来发展</vt:lpstr>
      <vt:lpstr>第2章 人工智能技术在政府数据分析中的应用</vt:lpstr>
      <vt:lpstr> </vt:lpstr>
      <vt:lpstr>数据挖掘与分析</vt:lpstr>
      <vt:lpstr>数据可视化与预测</vt:lpstr>
      <vt:lpstr>数据安全与隐私保护</vt:lpstr>
      <vt:lpstr>数据分析关键步骤</vt:lpstr>
      <vt:lpstr>人工智能技术优势</vt:lpstr>
      <vt:lpstr>第3章 人工智能技术在政府智能决策中的应用</vt:lpstr>
      <vt:lpstr> </vt:lpstr>
      <vt:lpstr>智能风险评估与预警</vt:lpstr>
      <vt:lpstr>智能优化与改进</vt:lpstr>
      <vt:lpstr>智能反馈与学习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2024-09-29T14:33:20.084</cp:lastPrinted>
  <dcterms:created xsi:type="dcterms:W3CDTF">2024-09-29T06:33:20Z</dcterms:created>
  <dcterms:modified xsi:type="dcterms:W3CDTF">2024-09-29T06:33:22Z</dcterms:modified>
</cp:coreProperties>
</file>