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155415-E30C-4C63-AEB8-9E738C03D0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B78C03-A3FA-46FC-819C-38F3C85A63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1D24E8-29CC-4F42-ADC1-95ABAD21CD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194F42-E7D6-451F-94F1-D87EA5E91B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A8B81A9-28C4-46C5-8AD0-8EFBA7A75F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B95AA2F-7E8A-470B-8D7E-6C773902BA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4C184D0-F65D-4722-B751-72CF0E5004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D309EF-5B57-48FE-8EA2-0C651C8F71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81EDD9-92AD-44C6-A6F1-AEBB16624B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72CABB-C75C-4766-977A-C328B704DF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9A21BD-A206-4646-8CEA-B34369CE58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8123142052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清宫术护理查房ppt课件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04346" y="4948612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endParaRPr lang="en-US" sz="2025">
              <a:solidFill>
                <a:schemeClr val="dk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04346" y="5502858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2023-12-31</a:t>
            </a:r>
          </a:p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清宫术概述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清宫术护理的重要性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清宫术的并发症及处理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清宫术的护理效果评价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清宫术的未来发展与展望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清宫术概述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清宫术是一种通过手术方式清除子宫内异常组织的治疗方法，具有悠久的历史。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宫术是一种传统的妇科手术，主要通过手术方式清除子宫内的异常组织，如胚胎残留、子宫内膜息肉等。该手术具有悠久的历史，早在古代就有相关记载。随着医学技术的不断发展，清宫术的操作方法和器械不断改进，使其在临床应用中更加安全、有效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清宫术的定义和历史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清宫术的适应症和禁忌症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清宫术适用于多种子宫内异常情况，但存在一定禁忌症，需严格掌握适应症和禁忌症。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宫术适用于多种子宫内异常情况，如胚胎残留、子宫内膜息肉、子宫颈粘连等。对于药物治疗无效或病情严重的情况，清宫术可作为一种有效的治疗手段。然而，清宫术也存在一定的禁忌症，如急性生殖道感染、严重贫血、心肝肾功能不全等，对于这些情况应避免进行清宫术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清宫术的操作流程包括术前准备、手术操作和术后护理三个阶段。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术前准备阶段，医生会对患者进行全面的检查和评估，确定适应症和禁忌症，制定手术计划。同时，护士会向患者介绍手术注意事项，进行必要的术前准备。在手术操作阶段，医生会根据患者的具体情况选择合适的麻醉方式和手术入路，进行清宫术操作。术后护理阶段，护士会密切观察患者的生命体征和病情变化，及时处理并发症，进行必要的心理疏导和康复指导。同时，医生也会定期复查患者的恢复情况，评估治疗效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清宫术的操作流程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清宫术护理的重要性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90" r="325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90" r="325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向患者解释清宫术的必要性及手术过程，减轻其焦虑和恐惧。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评估患者身体状况，确保无手术禁忌症，做好必要的实验室检查。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身体准备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7083" r="1708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在手术过程中，密切监测患者的生命体征，如心率、血压、呼吸等。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监测生命体征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确保手术器械和药品准备齐全，及时传递器械，并协助医生完成手术。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协助医生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术中护理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8962" b="1896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评估患者疼痛程度，遵医嘱给予适当的止痛措施。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保持手术部位的清洁和干燥，遵医嘱使用抗生素和消炎药物，预防术后感染。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术后护理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预防感染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疼痛管理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清宫术的并发症及处理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清宫术后出血是常见的并发症，通常发生在术后1-2周内。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出血的原因可能是手术过程中子宫内膜受损、子宫收缩不良或感染等。出血量少时，可采取保守治疗，如止血药、缩宫素等；出血量多时，可能需要进行紧急清宫手术或输血治疗。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出血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https://d.book118.com/428123142052006024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2024-08-31T11:52:32.619</cp:lastPrinted>
  <dcterms:created xsi:type="dcterms:W3CDTF">2024-08-31T03:52:32Z</dcterms:created>
  <dcterms:modified xsi:type="dcterms:W3CDTF">2024-08-31T03:52:34Z</dcterms:modified>
</cp:coreProperties>
</file>