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2B839-8361-4D1F-B9B5-AE521047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CD8E5-BF16-4D43-9976-B23AA5C36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90852-0B5C-46E5-B7AE-9AA0EC9C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1525E-B1DF-4822-97F6-F3057331F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84218-5FCD-4ACC-80C4-74BF44FC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F3A79-6C7E-489C-AB5E-3166109BD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F774A-A9D8-499F-97AF-208A1C5F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4AC7A-DDAB-49B4-8A11-4D501D5D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EC09F-2151-4B40-B1AC-CDC23FD85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51156-99FB-4661-8DF8-9B10B189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7F1E1-B0E9-442D-903C-F2C778B8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4023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《数据挖掘应用》ppt课件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从大量数据中提取有用信息的过程，通过算法和技术的运用，发现数据中的模式、趋势和关联。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数据挖掘的分类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分类、聚类、关联规则挖掘、时间序列和序列模式挖掘等。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数据挖掘的步骤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数据预处理、数据探索、模型建立、模型评估和部署。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20世纪80年代末期，随着数据库技术的普及和数据的快速增长，人们开始寻找更有效的数据分析方法。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从最初的统计分析，到机器学习和人工智能技术的应用，数据挖掘技术不断演进。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随着大数据和云计算的发展，数据挖掘在处理海量数据、实时分析等方面面临新的挑战和机遇。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商业智能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风险评估、欺诈检测、股票价格预测等。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基因组学、天文学、气候学等领域的数据分析。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市场趋势预测、客户细分、销售预测等。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疾病诊断、药物发现、患者预后分析等。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367" r="283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777" b="127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去除重复、不完整、不准确的数据，确保数据质量。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选取与目标变量最相关的特征，减少计算复杂度。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将数据转换为适合挖掘的格式，如数值型、类别型等。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将不同量纲的数据统一到同一尺度，便于比较分析。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9" r="1691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将数据划分为K个簇，使每个簇内部数据点相似度最高。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K-means聚类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根据数据点之间的距离进行聚类，形成层次结构。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层次聚类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基于密度的聚类，能够发现任意形状的簇。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DBSCAN聚类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利用数据的相似性矩阵进行聚类，适用于高维数据的聚类。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谱聚类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用于挖掘频繁项集和关联规则。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Apriori算法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FP-Growth算法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ECLAT算法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基于约束的关联规则挖掘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高效挖掘频繁项集和关联规则。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垂直挖掘频繁项集和关联规则。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根据用户需求和业务逻辑，挖掘满足特定条件的关联规则。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关联规则挖掘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82" r="16882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基于特征进行分类，易于理解和解释。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结合多棵决策树进行分类，提高分类准确率。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随机森林分类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模拟人脑神经元之间的连接，进行非线性分类和回归。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BP神经网络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适用于图像识别和处理领域。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决策树与神经网络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朴素贝叶斯分类器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基于特征条件独立假设的贝叶斯分类器。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高斯朴素贝叶斯分类器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适用于连续特征和正态分布的数据。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多项式朴素贝叶斯分类器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适用于类别概率分布离散的情况。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贝叶斯网络分类器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利用有向图表示特征之间的依赖关系。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贝叶斯分类器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问题定义与数据准备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明确数据挖掘的目标和问题，确定需要解决的业务需求。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收集、清洗、转换和整合相关数据，为后续的数据挖掘提供高质量的数据源。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https://d.book118.com/428124023061006034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2024-09-12T21:57:45.721</cp:lastPrinted>
  <dcterms:created xsi:type="dcterms:W3CDTF">2024-09-12T13:57:45Z</dcterms:created>
  <dcterms:modified xsi:type="dcterms:W3CDTF">2024-09-12T13:57:47Z</dcterms:modified>
</cp:coreProperties>
</file>