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E6B22A-0990-4001-B705-3FD4C6755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F23FCE-9FE1-4CC2-90D2-8B963F3F9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386182-AE69-4C30-A49C-B88DA24F2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46E7D3-5A23-4823-8E22-0B02A3FDB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525AC5-0EF6-4070-B2A3-0BE3080CB3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38446F-07A6-4275-9724-BD86CC9F63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2614F3-0BF6-4342-9A74-0EB259C807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1EBA59-C1A7-47EE-A0A1-AB68DA953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406940-6B08-4089-A191-9EEDB4B62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319AE-70A3-4874-9471-B0517AC687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270825-73FA-47A7-BD6E-F62A37B8A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2407702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工业自动化企业管理信息系统的设计与应用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工业自动化企业管理信息系统概述</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系统设计</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系统开发</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系统应用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案例分析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结论与展望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工业自动化企业管理信息系统概述</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工业自动化企业管理信息系统是一种集成自动化技术、计算机技术和现代管理方法的综合性系统，旨在提高工业自动化企业的管理效率和生产效益。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具有高度的自动化、智能化、网络化和集成化特点，能够实现对企业生产、经营、管理等全过程的信息化、数字化和智能化管理。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提高工业自动化企业的管理效率和生产效益，实现企业的可持续发展。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具备生产计划管理、工艺流程管理、设备管理、质量管理、人力资源管理等功能，能够实现企业内部各部门之间的信息共享和协同工作。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功能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系统的目标与功能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工业自动化企业管理信息系统对于提高企业的管理效率和生产效益具有重要意义，能够增强企业的核心竞争力，推动工业自动化行业的转型升级。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适用于各种规模和类型的工业自动化企业，如机械制造、汽车制造、电子制造、化工生产等，能够满足企业在生产、经营、管理等方面的需求。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系统的重要性与应用范围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系统设计</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功能性需求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系统应具备生产计划管理、库存管理、销售管理、采购管理等功能，满足企业日常运营需求。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非功能性需求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系统应具备良好的稳定性、可扩展性、可维护性和安全性，确保系统的正常运行和数据安全。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系统应提供友好的用户界面和操作体验，方便用户快速上手并提高工作效率。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前端架构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采用响应式设计，支持多种终端设备访问，如PC、平板和手机等。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后端架构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采用微服务架构，将系统拆分成多个独立的服务，降低系统的耦合度，提高可扩展性和可维护性。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通信协议</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采用RESTful API进行前后端通信，确保数据传输的安全性和稳定性。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数据模型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根据需求分析，设计合理的数据库表结构和关系，满足系统的数据存储和查询需求。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数据冗余</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避免数据冗余，确保数据的准确性和一致性。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数据安全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采用数据库加密、权限控制等措施，确保数据的安全性和完整性。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数据库设计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采用简洁、直观、易于操作的设计风格，提高用户的使用体验。</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设计风格</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合理安排页面布局和导航菜单，使用户能够快速找到所需功能。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布局与导航</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选择适当的色彩和字体，保持界面的美观和一致性。</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色彩与字体</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界面设计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系统开发</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开发方法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采用敏捷开发方法，快速迭代和适应变化，提高开发效率和产品质量。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开发工具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选用适合工业自动化企业需求的开发工具，如Eclipse、Visual Studio等集成开发环境，以及数据库管理系统如MySQL、Oracle等。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开发方法与工具选择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https://d.book118.com/428124077025006047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2024-09-28T09:05:54.493</cp:lastPrinted>
  <dcterms:created xsi:type="dcterms:W3CDTF">2024-09-28T01:05:54Z</dcterms:created>
  <dcterms:modified xsi:type="dcterms:W3CDTF">2024-09-28T01:05:56Z</dcterms:modified>
</cp:coreProperties>
</file>