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8152B-D7AE-4FEE-99F4-E0CDEB3B6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A0D56-B146-4F50-82AC-CC1BA57E7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68984-DACE-4C75-8D93-7ADE5E947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7C0B9-BE5F-4811-B499-BE298EB2A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D410CA-F63C-4AF5-8EC6-42D4490C5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322AE7-6CC4-4D45-9A72-7C3DE5D9B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DCDACF-62B5-4001-9E83-803CB043D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5AF5F-28EF-4CBD-BF63-735A4C7E1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49351-31A7-482F-ACE1-9F09DBF08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EE1DF-DB81-487A-A18D-2C1F2F79D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D55CC-CD20-42E7-94FC-DDB47E135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2506002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收纳架的营销方案和策略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产品定位与特点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品牌建设与推广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销售与售后服务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针对有收纳需求的家庭用户，提供不同规格和款式的收纳架，满足家庭日常收纳需求。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123" r="2612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办公室用户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083" r="26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零售商和批发商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42" r="25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针对有办公收纳需求的用户，提供适用于办公室环境的收纳架，如文件架、文具架等。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针对零售商和批发商，提供适合在商店和超市销售的收纳架产品。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消费者对于收纳架的首要需求是功能性强，能够满足收纳需求，方便整理物品。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250" r="20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消费者对于收纳架的外观也有一定要求，希望产品美观、时尚，能够融入家庭或办公环境。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消费者希望收纳架的质量可靠，经久耐用，不易损坏。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耐用性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638" r="136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分析市场上同类收纳架产品的特点、价格、销售渠道等，以便找出自身的优势和不足。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同类产品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了解其他品牌的营销策略、品牌形象和市场占有率等情况，以便制定更有针对性的营销策略。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其他品牌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产品定位与特点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425" b="254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523" b="7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中高端消费者，注重生活品质和家居整洁的人群。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产品用途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适用于家庭、办公室、厨房、卫生间等多个场景，提供便捷的收纳解决方案。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中档价位，性价比高，满足消费者对品质和价格的需求。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65" r="1686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362" r="1536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采用环保、耐用、防火等材质，确保产品安全可靠。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外观简约时尚，符合现代家居风格，提升家居整体美感。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设计紧凑、空间利用率高，方便安装和使用。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满足不同收纳需求，如衣物、书籍、厨房用品等。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材质优良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设计美观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结构合理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功能齐全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采用独特的结构设计，满足个性化收纳需求。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严格把控产品质量，提供优质售后服务，增强消费者信任感。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塑造专业、高端的品牌形象，提升品牌知名度和美誉度。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https://d.book118.com/428125060024006031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2024-09-07T23:16:05.400</cp:lastPrinted>
  <dcterms:created xsi:type="dcterms:W3CDTF">2024-09-07T15:16:05Z</dcterms:created>
  <dcterms:modified xsi:type="dcterms:W3CDTF">2024-09-07T15:16:07Z</dcterms:modified>
</cp:coreProperties>
</file>